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handoutMasterIdLst>
    <p:handoutMasterId r:id="rId16"/>
  </p:handoutMasterIdLst>
  <p:sldIdLst>
    <p:sldId id="15051996" r:id="rId3"/>
    <p:sldId id="15052350" r:id="rId4"/>
    <p:sldId id="15052359" r:id="rId5"/>
    <p:sldId id="15052358" r:id="rId6"/>
    <p:sldId id="15052361" r:id="rId8"/>
    <p:sldId id="15052362" r:id="rId9"/>
    <p:sldId id="15052357" r:id="rId10"/>
    <p:sldId id="15052356" r:id="rId11"/>
    <p:sldId id="15052365" r:id="rId12"/>
    <p:sldId id="15052364" r:id="rId13"/>
    <p:sldId id="15052366" r:id="rId14"/>
    <p:sldId id="15052369" r:id="rId15"/>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5EC29B2-0182-BA45-920F-082F96231AAE}">
          <p14:sldIdLst>
            <p14:sldId id="15051996"/>
            <p14:sldId id="15052350"/>
            <p14:sldId id="15052359"/>
            <p14:sldId id="15052358"/>
            <p14:sldId id="15052361"/>
            <p14:sldId id="15052362"/>
            <p14:sldId id="15052357"/>
            <p14:sldId id="15052356"/>
            <p14:sldId id="15052365"/>
            <p14:sldId id="15052364"/>
            <p14:sldId id="15052366"/>
            <p14:sldId id="15052369"/>
          </p14:sldIdLst>
        </p14:section>
      </p14:sectionLst>
    </p:ext>
    <p:ext uri="{EFAFB233-063F-42B5-8137-9DF3F51BA10A}">
      <p15:sldGuideLst xmlns:p15="http://schemas.microsoft.com/office/powerpoint/2012/main">
        <p15:guide id="1" orient="horz" pos="2332" userDrawn="1">
          <p15:clr>
            <a:srgbClr val="A4A3A4"/>
          </p15:clr>
        </p15:guide>
        <p15:guide id="2" pos="3892" userDrawn="1">
          <p15:clr>
            <a:srgbClr val="A4A3A4"/>
          </p15:clr>
        </p15:guide>
        <p15:guide id="3" pos="248" userDrawn="1">
          <p15:clr>
            <a:srgbClr val="A4A3A4"/>
          </p15:clr>
        </p15:guide>
        <p15:guide id="4" pos="7596" userDrawn="1">
          <p15:clr>
            <a:srgbClr val="A4A3A4"/>
          </p15:clr>
        </p15:guide>
        <p15:guide id="5" orient="horz" pos="133" userDrawn="1">
          <p15:clr>
            <a:srgbClr val="A4A3A4"/>
          </p15:clr>
        </p15:guide>
        <p15:guide id="6" orient="horz" pos="40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用户" initials="Office" lastIdx="0" clrIdx="0"/>
  <p:cmAuthor id="0" name="Mia Vida Villanueva" initials="MVV" lastIdx="1" clrIdx="0"/>
  <p:cmAuthor id="7" name="1206988966@qq.com" initials="1" lastIdx="1" clrIdx="2"/>
  <p:cmAuthor id="8" name="姜伟光" initials="姜" lastIdx="1" clrIdx="0"/>
  <p:cmAuthor id="2" name="作者" initials="A" lastIdx="1" clrIdx="1"/>
  <p:cmAuthor id="3" name="lenovo" initials="l" lastIdx="6" clrIdx="2"/>
  <p:cmAuthor id="4" name="Administrator" initials="A" lastIdx="4" clrIdx="3"/>
  <p:cmAuthor id="5" name="宋洁然" initials="宋" lastIdx="2" clrIdx="1"/>
  <p:cmAuthor id="6" name="ming qiu" initials="m" lastIdx="17" clrIdx="1"/>
  <p:cmAuthor id="8535702" name="曾蓓/贝贝" initials="曾" lastIdx="0" clrIdx="0"/>
  <p:cmAuthor id="210492765" name="施普希（菜菜）" initials="施" lastIdx="0" clrIdx="0"/>
  <p:cmAuthor id="9" name="PMO" initials="P" lastIdx="0" clrIdx="0"/>
  <p:cmAuthor id="13" name="Neal" initials="N" lastIdx="1" clrIdx="12"/>
  <p:cmAuthor id="210492766" name="AGK" initials="AGK" lastIdx="4" clrIdx="7"/>
  <p:cmAuthor id="10" name="10107538" initials="1" lastIdx="1" clrIdx="9"/>
  <p:cmAuthor id="11" name="10118178" initials="1" lastIdx="11" clrIdx="10"/>
  <p:cmAuthor id="12" name="zhouwd" initials="1" lastIdx="1" clrIdx="11"/>
  <p:cmAuthor id="14" name="John" initials="J" lastIdx="36" clrIdx="13"/>
  <p:cmAuthor id="15" name="10025093" initials="1" lastIdx="51" clrIdx="14"/>
  <p:cmAuthor id="16" name="10078380" initials="1" lastIdx="1" clrIdx="15"/>
  <p:cmAuthor id="17" name="00035181" initials="0" lastIdx="1" clrIdx="16"/>
  <p:cmAuthor id="18" name="张燕" initials="MSOffice" lastIdx="1" clrIdx="17"/>
  <p:cmAuthor id="19" name="Saku Uchikawa" initials="S" lastIdx="11" clrIdx="0"/>
  <p:cmAuthor id="20" name="00065088" initials="0" lastIdx="2" clrIdx="19"/>
  <p:cmAuthor id="21" name="10066351" initials="1" lastIdx="2" clrIdx="0"/>
  <p:cmAuthor id="22" name="蔡建楠" initials="caijianna" lastIdx="15" clrIdx="17"/>
  <p:cmAuthor id="23" name="赵诚荣10027092" initials="赵" lastIdx="2" clrIdx="25"/>
  <p:cmAuthor id="24" name="李蕾00009994" initials="李" lastIdx="6" clrIdx="17"/>
  <p:cmAuthor id="25" name="wyz" initials="w" lastIdx="1" clrIdx="24"/>
  <p:cmAuthor id="26" name="10270945" initials="1" lastIdx="2" clrIdx="25"/>
  <p:cmAuthor id="27" name="10295142" initials="1" lastIdx="1" clrIdx="26"/>
  <p:cmAuthor id="28" name="Hou Yingfeng" initials="H" lastIdx="10" clrIdx="23"/>
  <p:cmAuthor id="31" name="Author" initials="A" lastIdx="0" clrIdx="30"/>
  <p:cmAuthor id="32" name="李楠10047711" initials="李楠10047711" lastIdx="2" clrIdx="31"/>
  <p:cmAuthor id="33" name="610007" initials="6" lastIdx="3" clrIdx="32"/>
  <p:cmAuthor id="34" name="taiji" initials="t" lastIdx="16" clrIdx="3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770EA"/>
    <a:srgbClr val="E7EBFB"/>
    <a:srgbClr val="2970EB"/>
    <a:srgbClr val="00CDFF"/>
    <a:srgbClr val="DFE8FB"/>
    <a:srgbClr val="2A70EB"/>
    <a:srgbClr val="A16EFF"/>
    <a:srgbClr val="08C8C8"/>
    <a:srgbClr val="22AAFE"/>
    <a:srgbClr val="228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A5B254D3-0ACA-47C0-88A1-6A30642CA1C4}" styleName="表样式 1 17">
    <a:wholeTbl>
      <a:tcTxStyle>
        <a:fontRef idx="none">
          <a:srgbClr val="000000"/>
        </a:fontRef>
      </a:tcTxStyle>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w="9525" cmpd="sng">
              <a:solidFill>
                <a:schemeClr val="accent1">
                  <a:lumMod val="40000"/>
                  <a:lumOff val="60000"/>
                </a:schemeClr>
              </a:solidFill>
            </a:ln>
          </a:insideV>
        </a:tcBdr>
        <a:fill>
          <a:solidFill>
            <a:srgbClr val="FFFFFF"/>
          </a:solidFill>
        </a:fill>
      </a:tcStyle>
    </a:wholeTbl>
    <a:band2H>
      <a:tcTxStyle/>
      <a:tcStyle>
        <a:tcBdr/>
        <a:fill>
          <a:solidFill>
            <a:schemeClr val="accent1">
              <a:lumMod val="10000"/>
              <a:lumOff val="90000"/>
            </a:schemeClr>
          </a:solidFill>
        </a:fill>
      </a:tcStyle>
    </a:band2H>
    <a:band1V>
      <a:tcTxStyle/>
      <a:tcStyle>
        <a:tcBdr/>
        <a:fill>
          <a:solidFill>
            <a:schemeClr val="accent1">
              <a:lumMod val="10000"/>
              <a:lumOff val="90000"/>
            </a:schemeClr>
          </a:solidFill>
        </a:fill>
      </a:tcStyle>
    </a:band1V>
    <a:lastCol>
      <a:tcTxStyle b="on">
        <a:fontRef idx="none">
          <a:srgbClr val="08090C"/>
        </a:fontRef>
      </a:tcTxStyle>
      <a:tcStyle>
        <a:tcBdr>
          <a:left>
            <a:ln w="9525" cmpd="sng">
              <a:solidFill>
                <a:schemeClr val="accent1">
                  <a:lumMod val="40000"/>
                  <a:lumOff val="60000"/>
                </a:schemeClr>
              </a:solidFill>
            </a:ln>
          </a:left>
          <a:right>
            <a:ln w="9525" cmpd="sng">
              <a:solidFill>
                <a:schemeClr val="accent1"/>
              </a:solid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lumMod val="20000"/>
              <a:lumOff val="80000"/>
            </a:schemeClr>
          </a:solidFill>
        </a:fill>
      </a:tcStyle>
    </a:lastCol>
    <a:firstCol>
      <a:tcTxStyle b="on">
        <a:fontRef idx="none">
          <a:srgbClr val="08090C"/>
        </a:fontRef>
      </a:tcTxStyle>
      <a:tcStyle>
        <a:tcBdr>
          <a:left>
            <a:ln w="9525" cmpd="sng">
              <a:solidFill>
                <a:schemeClr val="accent1"/>
              </a:solidFill>
            </a:ln>
          </a:left>
          <a:right>
            <a:ln w="9525" cmpd="sng">
              <a:solidFill>
                <a:schemeClr val="accent1">
                  <a:lumMod val="40000"/>
                  <a:lumOff val="60000"/>
                </a:schemeClr>
              </a:solid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fill>
          <a:solidFill>
            <a:schemeClr val="accent1">
              <a:lumMod val="20000"/>
              <a:lumOff val="80000"/>
            </a:schemeClr>
          </a:solidFill>
        </a:fill>
      </a:tcStyle>
    </a:firstCol>
    <a:lastRow>
      <a:tcTxStyle b="on">
        <a:fontRef idx="none">
          <a:schemeClr val="accent1"/>
        </a:fontRef>
      </a:tcTxStyle>
      <a:tcStyle>
        <a:tcBdr>
          <a:left>
            <a:ln w="9525" cmpd="sng">
              <a:solidFill>
                <a:schemeClr val="accent1"/>
              </a:solidFill>
            </a:ln>
          </a:left>
          <a:right>
            <a:ln w="9525" cmpd="sng">
              <a:solidFill>
                <a:schemeClr val="accent1"/>
              </a:solidFill>
            </a:ln>
          </a:right>
          <a:top>
            <a:ln w="9525" cmpd="sng">
              <a:solidFill>
                <a:schemeClr val="accent1">
                  <a:lumMod val="40000"/>
                  <a:lumOff val="60000"/>
                </a:schemeClr>
              </a:solidFill>
            </a:ln>
          </a:top>
          <a:bottom>
            <a:ln w="9525" cmpd="sng">
              <a:solidFill>
                <a:schemeClr val="accent1"/>
              </a:solidFill>
            </a:ln>
          </a:bottom>
          <a:insideH>
            <a:ln>
              <a:noFill/>
            </a:ln>
          </a:insideH>
          <a:insideV>
            <a:ln>
              <a:noFill/>
            </a:ln>
          </a:insideV>
        </a:tcBdr>
        <a:fill>
          <a:solidFill>
            <a:srgbClr val="FFFFFF"/>
          </a:solidFill>
        </a:fill>
      </a:tcStyle>
    </a:lastRow>
    <a:firstRow>
      <a:tcTxStyle b="on">
        <a:fontRef idx="none">
          <a:schemeClr val="accent1"/>
        </a:fontRef>
      </a:tcTxStyle>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lumMod val="40000"/>
                  <a:lumOff val="60000"/>
                </a:schemeClr>
              </a:solidFill>
            </a:ln>
          </a:bottom>
          <a:insideH>
            <a:ln>
              <a:noFill/>
            </a:ln>
          </a:insideH>
          <a:insideV>
            <a:ln w="9525" cmpd="sng">
              <a:solidFill>
                <a:schemeClr val="accent1">
                  <a:lumMod val="40000"/>
                  <a:lumOff val="60000"/>
                </a:schemeClr>
              </a:solidFill>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93"/>
    <p:restoredTop sz="97013"/>
  </p:normalViewPr>
  <p:slideViewPr>
    <p:cSldViewPr snapToGrid="0" snapToObjects="1" showGuides="1">
      <p:cViewPr varScale="1">
        <p:scale>
          <a:sx n="110" d="100"/>
          <a:sy n="110" d="100"/>
        </p:scale>
        <p:origin x="600" y="168"/>
      </p:cViewPr>
      <p:guideLst>
        <p:guide orient="horz" pos="2332"/>
        <p:guide pos="3892"/>
        <p:guide pos="248"/>
        <p:guide pos="7596"/>
        <p:guide orient="horz" pos="133"/>
        <p:guide orient="horz" pos="4071"/>
      </p:guideLst>
    </p:cSldViewPr>
  </p:slideViewPr>
  <p:outlineViewPr>
    <p:cViewPr>
      <p:scale>
        <a:sx n="33" d="100"/>
        <a:sy n="33" d="100"/>
      </p:scale>
      <p:origin x="0" y="-4744"/>
    </p:cViewPr>
  </p:outlineViewPr>
  <p:notesTextViewPr>
    <p:cViewPr>
      <p:scale>
        <a:sx n="95" d="100"/>
        <a:sy n="95" d="100"/>
      </p:scale>
      <p:origin x="0" y="0"/>
    </p:cViewPr>
  </p:notesTextViewPr>
  <p:sorterViewPr>
    <p:cViewPr>
      <p:scale>
        <a:sx n="200" d="100"/>
        <a:sy n="200" d="100"/>
      </p:scale>
      <p:origin x="0" y="0"/>
    </p:cViewPr>
  </p:sorterViewPr>
  <p:notesViewPr>
    <p:cSldViewPr snapToGrid="0" snapToObjects="1">
      <p:cViewPr varScale="1">
        <p:scale>
          <a:sx n="91" d="100"/>
          <a:sy n="91" d="100"/>
        </p:scale>
        <p:origin x="3368"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31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DE19F4-DBB6-494E-8B80-C4CE2BCEE7EC}" type="datetimeFigureOut">
              <a:rPr kumimoji="1" lang="zh-CN" altLang="en-US" smtClean="0">
                <a:latin typeface="微软雅黑" panose="020B0503020204020204" charset="-122"/>
                <a:ea typeface="微软雅黑" panose="020B0503020204020204" charset="-122"/>
              </a:rPr>
            </a:fld>
            <a:endParaRPr kumimoji="1" lang="zh-CN" altLang="en-US" dirty="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32F7C6-D169-FA41-B673-4CE8B60BE24C}" type="slidenum">
              <a:rPr kumimoji="1" lang="zh-CN" altLang="en-US" smtClean="0">
                <a:latin typeface="微软雅黑" panose="020B0503020204020204" charset="-122"/>
                <a:ea typeface="微软雅黑" panose="020B0503020204020204" charset="-122"/>
              </a:rPr>
            </a:fld>
            <a:endParaRPr kumimoji="1" lang="zh-CN" altLang="en-US" dirty="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微软雅黑" panose="020B0503020204020204" charset="-122"/>
                <a:ea typeface="微软雅黑" panose="020B0503020204020204" charset="-122"/>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微软雅黑" panose="020B0503020204020204" charset="-122"/>
                <a:ea typeface="微软雅黑" panose="020B0503020204020204" charset="-122"/>
              </a:defRPr>
            </a:lvl1pPr>
          </a:lstStyle>
          <a:p>
            <a:fld id="{ECA5D1CA-E7AD-0541-B262-65F1E0DA9722}" type="datetimeFigureOut">
              <a:rPr kumimoji="1" lang="zh-CN" altLang="en-US" smtClean="0"/>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微软雅黑" panose="020B0503020204020204" charset="-122"/>
                <a:ea typeface="微软雅黑" panose="020B0503020204020204" charset="-122"/>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微软雅黑" panose="020B0503020204020204" charset="-122"/>
                <a:ea typeface="微软雅黑" panose="020B0503020204020204" charset="-122"/>
              </a:defRPr>
            </a:lvl1pPr>
          </a:lstStyle>
          <a:p>
            <a:fld id="{7D740BD7-1B7C-F34E-AE28-38FEB5E5D81B}" type="slidenum">
              <a:rPr kumimoji="1" lang="zh-CN" altLang="en-US" smtClean="0"/>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b="0" i="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b="0" i="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b="0" i="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b="0" i="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28625" y="685800"/>
            <a:ext cx="600075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image" Target="../media/image12.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1.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875"/>
            <a:ext cx="12192000" cy="6873679"/>
          </a:xfrm>
          <a:prstGeom prst="rect">
            <a:avLst/>
          </a:prstGeom>
        </p:spPr>
      </p:pic>
      <p:sp>
        <p:nvSpPr>
          <p:cNvPr id="9" name="Rectangle 37"/>
          <p:cNvSpPr/>
          <p:nvPr userDrawn="1"/>
        </p:nvSpPr>
        <p:spPr bwMode="auto">
          <a:xfrm>
            <a:off x="920344" y="6421913"/>
            <a:ext cx="3123019" cy="151979"/>
          </a:xfrm>
          <a:prstGeom prst="rect">
            <a:avLst/>
          </a:prstGeom>
          <a:noFill/>
          <a:ln>
            <a:noFill/>
          </a:ln>
        </p:spPr>
        <p:txBody>
          <a:bodyPr lIns="0" tIns="0" rIns="0" bIns="0" anchor="ctr"/>
          <a:lstStyle/>
          <a:p>
            <a:pPr algn="l"/>
            <a:r>
              <a:rPr lang="zh-CN" altLang="en-US"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Microsoft YaHei Bold" charset="0"/>
              </a:rPr>
              <a:t>版权所有</a:t>
            </a:r>
            <a:r>
              <a:rPr lang="en-US" altLang="zh-CN"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Helvetica Neue" charset="0"/>
              </a:rPr>
              <a:t>©2000-2023</a:t>
            </a:r>
            <a:r>
              <a:rPr lang="zh-CN" altLang="en-US"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Helvetica Neue" charset="0"/>
              </a:rPr>
              <a:t>  </a:t>
            </a:r>
            <a:r>
              <a:rPr lang="zh-CN" altLang="en-US"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Microsoft YaHei Bold" charset="0"/>
              </a:rPr>
              <a:t>金蝶天燕云计算</a:t>
            </a:r>
            <a:r>
              <a:rPr lang="zh-CN" altLang="en-US"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Microsoft YaHei Bold" charset="0"/>
              </a:rPr>
              <a:t>股份有限公司</a:t>
            </a:r>
            <a:endParaRPr lang="zh-CN" altLang="en-US" sz="900" dirty="0">
              <a:solidFill>
                <a:schemeClr val="bg1">
                  <a:alpha val="50000"/>
                </a:schemeClr>
              </a:solidFill>
              <a:latin typeface="微软雅黑" panose="020B0503020204020204" charset="-122"/>
              <a:ea typeface="微软雅黑" panose="020B0503020204020204" charset="-122"/>
              <a:cs typeface="微软雅黑" panose="020B0503020204020204" charset="-122"/>
              <a:sym typeface="Microsoft YaHei Bold" charset="0"/>
            </a:endParaRPr>
          </a:p>
        </p:txBody>
      </p:sp>
      <p:sp>
        <p:nvSpPr>
          <p:cNvPr id="5" name="标题占位符 1"/>
          <p:cNvSpPr>
            <a:spLocks noGrp="1"/>
          </p:cNvSpPr>
          <p:nvPr>
            <p:ph type="title" hasCustomPrompt="1"/>
          </p:nvPr>
        </p:nvSpPr>
        <p:spPr>
          <a:xfrm>
            <a:off x="838200" y="2054303"/>
            <a:ext cx="10515600" cy="1325563"/>
          </a:xfrm>
          <a:prstGeom prst="rect">
            <a:avLst/>
          </a:prstGeom>
        </p:spPr>
        <p:txBody>
          <a:bodyPr vert="horz" lIns="91440" tIns="45720" rIns="91440" bIns="45720" rtlCol="0" anchor="ctr">
            <a:normAutofit/>
          </a:bodyPr>
          <a:lstStyle>
            <a:lvl1pPr>
              <a:defRPr sz="5400" b="1">
                <a:solidFill>
                  <a:schemeClr val="bg1"/>
                </a:solidFill>
              </a:defRPr>
            </a:lvl1pPr>
          </a:lstStyle>
          <a:p>
            <a:r>
              <a:rPr kumimoji="1" lang="zh-CN" altLang="en-US" dirty="0"/>
              <a:t>单击此处编辑标题（</a:t>
            </a:r>
            <a:r>
              <a:rPr kumimoji="1" lang="en-US" altLang="zh-CN" dirty="0"/>
              <a:t>54</a:t>
            </a:r>
            <a:r>
              <a:rPr kumimoji="1" lang="zh-CN" altLang="en-US" dirty="0"/>
              <a:t>磅）</a:t>
            </a:r>
            <a:endParaRPr kumimoji="1" lang="zh-CN" altLang="en-US" dirty="0"/>
          </a:p>
        </p:txBody>
      </p:sp>
      <p:sp>
        <p:nvSpPr>
          <p:cNvPr id="6" name="Content Placeholder 5"/>
          <p:cNvSpPr>
            <a:spLocks noGrp="1"/>
          </p:cNvSpPr>
          <p:nvPr>
            <p:ph sz="quarter" idx="12" hasCustomPrompt="1"/>
          </p:nvPr>
        </p:nvSpPr>
        <p:spPr>
          <a:xfrm>
            <a:off x="838200" y="4804913"/>
            <a:ext cx="2750820" cy="405442"/>
          </a:xfrm>
          <a:prstGeom prst="rect">
            <a:avLst/>
          </a:prstGeom>
        </p:spPr>
        <p:txBody>
          <a:bodyPr lIns="90000">
            <a:noAutofit/>
          </a:bodyPr>
          <a:lstStyle>
            <a:lvl1pPr marL="0" indent="0">
              <a:lnSpc>
                <a:spcPct val="130000"/>
              </a:lnSpc>
              <a:spcBef>
                <a:spcPts val="0"/>
              </a:spcBef>
              <a:buNone/>
              <a:defRPr sz="1800" baseline="0">
                <a:solidFill>
                  <a:schemeClr val="bg1"/>
                </a:solidFill>
                <a:latin typeface="微软雅黑" panose="020B0503020204020204" charset="-122"/>
                <a:ea typeface="微软雅黑" panose="020B0503020204020204" charset="-122"/>
                <a:cs typeface="微软雅黑" panose="020B0503020204020204" charset="-122"/>
              </a:defRPr>
            </a:lvl1pPr>
            <a:lvl2pPr marL="231140" indent="-15938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2pPr>
            <a:lvl3pPr marL="490855" indent="-20574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3pPr>
            <a:lvl4pPr marL="711200" indent="-16510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4pPr>
            <a:lvl5pPr marL="973455" indent="-21399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撰稿人</a:t>
            </a:r>
            <a:endParaRPr lang="zh-CN" altLang="en-US" dirty="0"/>
          </a:p>
        </p:txBody>
      </p:sp>
      <p:sp>
        <p:nvSpPr>
          <p:cNvPr id="10" name="Content Placeholder 5"/>
          <p:cNvSpPr>
            <a:spLocks noGrp="1"/>
          </p:cNvSpPr>
          <p:nvPr>
            <p:ph sz="quarter" idx="13" hasCustomPrompt="1"/>
          </p:nvPr>
        </p:nvSpPr>
        <p:spPr>
          <a:xfrm>
            <a:off x="838200" y="5226226"/>
            <a:ext cx="2745334" cy="432701"/>
          </a:xfrm>
          <a:prstGeom prst="rect">
            <a:avLst/>
          </a:prstGeom>
        </p:spPr>
        <p:txBody>
          <a:bodyPr lIns="90000">
            <a:noAutofit/>
          </a:bodyPr>
          <a:lstStyle>
            <a:lvl1pPr marL="0" indent="0" algn="l">
              <a:lnSpc>
                <a:spcPct val="130000"/>
              </a:lnSpc>
              <a:spcBef>
                <a:spcPts val="0"/>
              </a:spcBef>
              <a:buNone/>
              <a:defRPr sz="1800" b="1" baseline="0">
                <a:solidFill>
                  <a:schemeClr val="bg1"/>
                </a:solidFill>
                <a:latin typeface="微软雅黑" panose="020B0503020204020204" charset="-122"/>
                <a:ea typeface="微软雅黑" panose="020B0503020204020204" charset="-122"/>
                <a:cs typeface="微软雅黑" panose="020B0503020204020204" charset="-122"/>
              </a:defRPr>
            </a:lvl1pPr>
            <a:lvl2pPr marL="231140" indent="-15938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2pPr>
            <a:lvl3pPr marL="490855" indent="-20574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3pPr>
            <a:lvl4pPr marL="711200" indent="-16510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4pPr>
            <a:lvl5pPr marL="973455" indent="-21399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撰稿部门</a:t>
            </a:r>
            <a:endParaRPr lang="zh-CN" altLang="en-US" dirty="0"/>
          </a:p>
        </p:txBody>
      </p:sp>
      <p:sp>
        <p:nvSpPr>
          <p:cNvPr id="11" name="Content Placeholder 5"/>
          <p:cNvSpPr>
            <a:spLocks noGrp="1"/>
          </p:cNvSpPr>
          <p:nvPr>
            <p:ph sz="quarter" idx="14" hasCustomPrompt="1"/>
          </p:nvPr>
        </p:nvSpPr>
        <p:spPr>
          <a:xfrm>
            <a:off x="832714" y="5667554"/>
            <a:ext cx="2750820" cy="301924"/>
          </a:xfrm>
          <a:prstGeom prst="rect">
            <a:avLst/>
          </a:prstGeom>
        </p:spPr>
        <p:txBody>
          <a:bodyPr lIns="90000">
            <a:noAutofit/>
          </a:bodyPr>
          <a:lstStyle>
            <a:lvl1pPr marL="0" indent="0">
              <a:lnSpc>
                <a:spcPct val="130000"/>
              </a:lnSpc>
              <a:spcBef>
                <a:spcPts val="0"/>
              </a:spcBef>
              <a:buNone/>
              <a:defRPr sz="1400" baseline="0">
                <a:solidFill>
                  <a:schemeClr val="bg1"/>
                </a:solidFill>
                <a:latin typeface="微软雅黑" panose="020B0503020204020204" charset="-122"/>
                <a:ea typeface="微软雅黑" panose="020B0503020204020204" charset="-122"/>
                <a:cs typeface="微软雅黑" panose="020B0503020204020204" charset="-122"/>
              </a:defRPr>
            </a:lvl1pPr>
            <a:lvl2pPr marL="231140" indent="-15938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2pPr>
            <a:lvl3pPr marL="490855" indent="-20574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3pPr>
            <a:lvl4pPr marL="711200" indent="-16510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4pPr>
            <a:lvl5pPr marL="973455" indent="-21399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5pPr>
          </a:lstStyle>
          <a:p>
            <a:pPr lvl="0"/>
            <a:r>
              <a:rPr lang="en-US" altLang="zh-CN" dirty="0"/>
              <a:t>2022.01.01</a:t>
            </a:r>
            <a:endParaRPr lang="zh-CN" altLang="en-US" dirty="0"/>
          </a:p>
        </p:txBody>
      </p:sp>
      <p:pic>
        <p:nvPicPr>
          <p:cNvPr id="2" name="图片 1" descr="2020apusic【横】反白"/>
          <p:cNvPicPr>
            <a:picLocks noChangeAspect="1"/>
          </p:cNvPicPr>
          <p:nvPr userDrawn="1"/>
        </p:nvPicPr>
        <p:blipFill>
          <a:blip r:embed="rId3"/>
          <a:stretch>
            <a:fillRect/>
          </a:stretch>
        </p:blipFill>
        <p:spPr>
          <a:xfrm>
            <a:off x="3208655" y="412115"/>
            <a:ext cx="2022475" cy="311150"/>
          </a:xfrm>
          <a:prstGeom prst="rect">
            <a:avLst/>
          </a:prstGeom>
        </p:spPr>
      </p:pic>
      <p:pic>
        <p:nvPicPr>
          <p:cNvPr id="4" name="图片 3" descr="horizontal-right"/>
          <p:cNvPicPr>
            <a:picLocks noChangeAspect="1"/>
          </p:cNvPicPr>
          <p:nvPr userDrawn="1"/>
        </p:nvPicPr>
        <p:blipFill>
          <a:blip r:embed="rId4"/>
          <a:stretch>
            <a:fillRect/>
          </a:stretch>
        </p:blipFill>
        <p:spPr>
          <a:xfrm>
            <a:off x="726440" y="347980"/>
            <a:ext cx="1965325" cy="4724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图文-三图2">
    <p:spTree>
      <p:nvGrpSpPr>
        <p:cNvPr id="1" name=""/>
        <p:cNvGrpSpPr/>
        <p:nvPr/>
      </p:nvGrpSpPr>
      <p:grpSpPr>
        <a:xfrm>
          <a:off x="0" y="0"/>
          <a:ext cx="0" cy="0"/>
          <a:chOff x="0" y="0"/>
          <a:chExt cx="0" cy="0"/>
        </a:xfrm>
      </p:grpSpPr>
      <p:sp>
        <p:nvSpPr>
          <p:cNvPr id="11" name="文本占位符 10"/>
          <p:cNvSpPr>
            <a:spLocks noGrp="1"/>
          </p:cNvSpPr>
          <p:nvPr>
            <p:ph type="body" sz="quarter" idx="18" hasCustomPrompt="1"/>
          </p:nvPr>
        </p:nvSpPr>
        <p:spPr>
          <a:xfrm>
            <a:off x="416854" y="2533642"/>
            <a:ext cx="2521977" cy="434975"/>
          </a:xfrm>
          <a:prstGeom prst="rect">
            <a:avLst/>
          </a:prstGeom>
        </p:spPr>
        <p:txBody>
          <a:bodyPr/>
          <a:lstStyle>
            <a:lvl1pPr marL="0" indent="0">
              <a:buNone/>
              <a:defRPr sz="2200" b="0" i="0">
                <a:solidFill>
                  <a:srgbClr val="1771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4" name="Picture Placeholder 8"/>
          <p:cNvSpPr>
            <a:spLocks noGrp="1"/>
          </p:cNvSpPr>
          <p:nvPr>
            <p:ph type="pic" sz="quarter" idx="14" hasCustomPrompt="1"/>
          </p:nvPr>
        </p:nvSpPr>
        <p:spPr>
          <a:xfrm>
            <a:off x="9133840" y="176066"/>
            <a:ext cx="2910043"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56725" y="176065"/>
            <a:ext cx="2910043" cy="65087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133840" y="3488363"/>
            <a:ext cx="2910043" cy="31964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Title 2"/>
          <p:cNvSpPr>
            <a:spLocks noGrp="1"/>
          </p:cNvSpPr>
          <p:nvPr>
            <p:ph type="title" hasCustomPrompt="1"/>
          </p:nvPr>
        </p:nvSpPr>
        <p:spPr>
          <a:xfrm>
            <a:off x="398094" y="210672"/>
            <a:ext cx="5658631"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2" name="文本占位符 3"/>
          <p:cNvSpPr>
            <a:spLocks noGrp="1"/>
          </p:cNvSpPr>
          <p:nvPr>
            <p:ph type="body" sz="quarter" idx="24" hasCustomPrompt="1"/>
          </p:nvPr>
        </p:nvSpPr>
        <p:spPr>
          <a:xfrm>
            <a:off x="414057" y="3041568"/>
            <a:ext cx="3349560"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3"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图文-三图3">
    <p:spTree>
      <p:nvGrpSpPr>
        <p:cNvPr id="1" name=""/>
        <p:cNvGrpSpPr/>
        <p:nvPr/>
      </p:nvGrpSpPr>
      <p:grpSpPr>
        <a:xfrm>
          <a:off x="0" y="0"/>
          <a:ext cx="0" cy="0"/>
          <a:chOff x="0" y="0"/>
          <a:chExt cx="0" cy="0"/>
        </a:xfrm>
      </p:grpSpPr>
      <p:sp>
        <p:nvSpPr>
          <p:cNvPr id="4" name="Picture Placeholder 8"/>
          <p:cNvSpPr>
            <a:spLocks noGrp="1"/>
          </p:cNvSpPr>
          <p:nvPr>
            <p:ph type="pic" sz="quarter" idx="14" hasCustomPrompt="1"/>
          </p:nvPr>
        </p:nvSpPr>
        <p:spPr>
          <a:xfrm>
            <a:off x="6062548" y="3488365"/>
            <a:ext cx="5959090" cy="3193571"/>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5" hasCustomPrompt="1"/>
          </p:nvPr>
        </p:nvSpPr>
        <p:spPr>
          <a:xfrm>
            <a:off x="6062548" y="176064"/>
            <a:ext cx="2986110" cy="314191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6" hasCustomPrompt="1"/>
          </p:nvPr>
        </p:nvSpPr>
        <p:spPr>
          <a:xfrm>
            <a:off x="9219022" y="176063"/>
            <a:ext cx="2802616" cy="3141914"/>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文本占位符 10"/>
          <p:cNvSpPr>
            <a:spLocks noGrp="1"/>
          </p:cNvSpPr>
          <p:nvPr>
            <p:ph type="body" sz="quarter" idx="18" hasCustomPrompt="1"/>
          </p:nvPr>
        </p:nvSpPr>
        <p:spPr>
          <a:xfrm>
            <a:off x="416854" y="2533642"/>
            <a:ext cx="2521977" cy="434975"/>
          </a:xfrm>
          <a:prstGeom prst="rect">
            <a:avLst/>
          </a:prstGeom>
        </p:spPr>
        <p:txBody>
          <a:bodyPr/>
          <a:lstStyle>
            <a:lvl1pPr marL="0" indent="0">
              <a:buNone/>
              <a:defRPr sz="2200" b="0" i="0">
                <a:solidFill>
                  <a:srgbClr val="1771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1" name="文本占位符 3"/>
          <p:cNvSpPr>
            <a:spLocks noGrp="1"/>
          </p:cNvSpPr>
          <p:nvPr>
            <p:ph type="body" sz="quarter" idx="24" hasCustomPrompt="1"/>
          </p:nvPr>
        </p:nvSpPr>
        <p:spPr>
          <a:xfrm>
            <a:off x="414057" y="3041566"/>
            <a:ext cx="3349560"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6" name="Title 2"/>
          <p:cNvSpPr>
            <a:spLocks noGrp="1"/>
          </p:cNvSpPr>
          <p:nvPr>
            <p:ph type="title" hasCustomPrompt="1"/>
          </p:nvPr>
        </p:nvSpPr>
        <p:spPr>
          <a:xfrm>
            <a:off x="398094" y="210672"/>
            <a:ext cx="5658631"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7"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图文-四图2">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74176"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4" name="图片占位符 6"/>
          <p:cNvSpPr>
            <a:spLocks noGrp="1"/>
          </p:cNvSpPr>
          <p:nvPr>
            <p:ph type="pic" sz="quarter" idx="14" hasCustomPrompt="1"/>
          </p:nvPr>
        </p:nvSpPr>
        <p:spPr>
          <a:xfrm>
            <a:off x="574176"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5" name="图片占位符 6"/>
          <p:cNvSpPr>
            <a:spLocks noGrp="1"/>
          </p:cNvSpPr>
          <p:nvPr>
            <p:ph type="pic" sz="quarter" idx="15" hasCustomPrompt="1"/>
          </p:nvPr>
        </p:nvSpPr>
        <p:spPr>
          <a:xfrm>
            <a:off x="6423428" y="1682929"/>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6" name="图片占位符 6"/>
          <p:cNvSpPr>
            <a:spLocks noGrp="1"/>
          </p:cNvSpPr>
          <p:nvPr>
            <p:ph type="pic" sz="quarter" idx="16" hasCustomPrompt="1"/>
          </p:nvPr>
        </p:nvSpPr>
        <p:spPr>
          <a:xfrm>
            <a:off x="6423428" y="4022307"/>
            <a:ext cx="2519672" cy="164580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8" name="文本占位符 5"/>
          <p:cNvSpPr>
            <a:spLocks noGrp="1"/>
          </p:cNvSpPr>
          <p:nvPr>
            <p:ph type="body" sz="quarter" idx="33"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9"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0" name="文本占位符 3"/>
          <p:cNvSpPr>
            <a:spLocks noGrp="1"/>
          </p:cNvSpPr>
          <p:nvPr>
            <p:ph type="body" sz="quarter" idx="34" hasCustomPrompt="1"/>
          </p:nvPr>
        </p:nvSpPr>
        <p:spPr>
          <a:xfrm>
            <a:off x="3193775" y="1895665"/>
            <a:ext cx="2646596"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9" name="文本占位符 3"/>
          <p:cNvSpPr>
            <a:spLocks noGrp="1"/>
          </p:cNvSpPr>
          <p:nvPr>
            <p:ph type="body" sz="quarter" idx="20" hasCustomPrompt="1"/>
          </p:nvPr>
        </p:nvSpPr>
        <p:spPr>
          <a:xfrm>
            <a:off x="3193776" y="2280569"/>
            <a:ext cx="2646596"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30" name="文本占位符 3"/>
          <p:cNvSpPr>
            <a:spLocks noGrp="1"/>
          </p:cNvSpPr>
          <p:nvPr>
            <p:ph type="body" sz="quarter" idx="35" hasCustomPrompt="1"/>
          </p:nvPr>
        </p:nvSpPr>
        <p:spPr>
          <a:xfrm>
            <a:off x="3193775" y="4267804"/>
            <a:ext cx="2646596"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1" name="文本占位符 3"/>
          <p:cNvSpPr>
            <a:spLocks noGrp="1"/>
          </p:cNvSpPr>
          <p:nvPr>
            <p:ph type="body" sz="quarter" idx="36" hasCustomPrompt="1"/>
          </p:nvPr>
        </p:nvSpPr>
        <p:spPr>
          <a:xfrm>
            <a:off x="3193776" y="4652708"/>
            <a:ext cx="2646596"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32" name="文本占位符 3"/>
          <p:cNvSpPr>
            <a:spLocks noGrp="1"/>
          </p:cNvSpPr>
          <p:nvPr>
            <p:ph type="body" sz="quarter" idx="37" hasCustomPrompt="1"/>
          </p:nvPr>
        </p:nvSpPr>
        <p:spPr>
          <a:xfrm>
            <a:off x="9037983" y="4267804"/>
            <a:ext cx="2646596"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3" name="文本占位符 3"/>
          <p:cNvSpPr>
            <a:spLocks noGrp="1"/>
          </p:cNvSpPr>
          <p:nvPr>
            <p:ph type="body" sz="quarter" idx="38" hasCustomPrompt="1"/>
          </p:nvPr>
        </p:nvSpPr>
        <p:spPr>
          <a:xfrm>
            <a:off x="9037984" y="4652708"/>
            <a:ext cx="2646596"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34" name="文本占位符 3"/>
          <p:cNvSpPr>
            <a:spLocks noGrp="1"/>
          </p:cNvSpPr>
          <p:nvPr>
            <p:ph type="body" sz="quarter" idx="39" hasCustomPrompt="1"/>
          </p:nvPr>
        </p:nvSpPr>
        <p:spPr>
          <a:xfrm>
            <a:off x="9037983" y="1895665"/>
            <a:ext cx="2646596"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5" name="文本占位符 3"/>
          <p:cNvSpPr>
            <a:spLocks noGrp="1"/>
          </p:cNvSpPr>
          <p:nvPr>
            <p:ph type="body" sz="quarter" idx="40" hasCustomPrompt="1"/>
          </p:nvPr>
        </p:nvSpPr>
        <p:spPr>
          <a:xfrm>
            <a:off x="9037984" y="2280569"/>
            <a:ext cx="2646596"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4"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21" name="图片 20"/>
          <p:cNvPicPr>
            <a:picLocks noChangeAspect="1"/>
          </p:cNvPicPr>
          <p:nvPr userDrawn="1"/>
        </p:nvPicPr>
        <p:blipFill rotWithShape="1">
          <a:blip r:embed="rId2"/>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图文-四图1">
    <p:spTree>
      <p:nvGrpSpPr>
        <p:cNvPr id="1" name=""/>
        <p:cNvGrpSpPr/>
        <p:nvPr/>
      </p:nvGrpSpPr>
      <p:grpSpPr>
        <a:xfrm>
          <a:off x="0" y="0"/>
          <a:ext cx="0" cy="0"/>
          <a:chOff x="0" y="0"/>
          <a:chExt cx="0" cy="0"/>
        </a:xfrm>
      </p:grpSpPr>
      <p:sp>
        <p:nvSpPr>
          <p:cNvPr id="5" name="Picture Placeholder 8"/>
          <p:cNvSpPr>
            <a:spLocks noGrp="1"/>
          </p:cNvSpPr>
          <p:nvPr>
            <p:ph type="pic" sz="quarter" idx="12" hasCustomPrompt="1"/>
          </p:nvPr>
        </p:nvSpPr>
        <p:spPr>
          <a:xfrm>
            <a:off x="103377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6" name="Picture Placeholder 8"/>
          <p:cNvSpPr>
            <a:spLocks noGrp="1"/>
          </p:cNvSpPr>
          <p:nvPr>
            <p:ph type="pic" sz="quarter" idx="13" hasCustomPrompt="1"/>
          </p:nvPr>
        </p:nvSpPr>
        <p:spPr>
          <a:xfrm>
            <a:off x="3631563"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4" hasCustomPrompt="1"/>
          </p:nvPr>
        </p:nvSpPr>
        <p:spPr>
          <a:xfrm>
            <a:off x="622935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5" hasCustomPrompt="1"/>
          </p:nvPr>
        </p:nvSpPr>
        <p:spPr>
          <a:xfrm>
            <a:off x="8827144" y="1898032"/>
            <a:ext cx="2326460" cy="221013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228600" indent="-228600"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20" name="文本占位符 3"/>
          <p:cNvSpPr>
            <a:spLocks noGrp="1"/>
          </p:cNvSpPr>
          <p:nvPr>
            <p:ph type="body" sz="quarter" idx="23" hasCustomPrompt="1"/>
          </p:nvPr>
        </p:nvSpPr>
        <p:spPr>
          <a:xfrm>
            <a:off x="1037416" y="4499032"/>
            <a:ext cx="2391524" cy="362807"/>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2" name="文本占位符 5"/>
          <p:cNvSpPr>
            <a:spLocks noGrp="1"/>
          </p:cNvSpPr>
          <p:nvPr>
            <p:ph type="body" sz="quarter" idx="33"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3"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30" name="文本占位符 21"/>
          <p:cNvSpPr>
            <a:spLocks noGrp="1"/>
          </p:cNvSpPr>
          <p:nvPr>
            <p:ph type="body" sz="quarter" idx="20" hasCustomPrompt="1"/>
          </p:nvPr>
        </p:nvSpPr>
        <p:spPr>
          <a:xfrm>
            <a:off x="1113183" y="4877788"/>
            <a:ext cx="2220546" cy="882032"/>
          </a:xfrm>
          <a:prstGeom prst="rect">
            <a:avLst/>
          </a:prstGeom>
        </p:spPr>
        <p:txBody>
          <a:bodyPr>
            <a:noAutofit/>
          </a:bodyPr>
          <a:lstStyle>
            <a:lvl1pPr marL="0" indent="0" algn="ctr">
              <a:lnSpc>
                <a:spcPct val="130000"/>
              </a:lnSpc>
              <a:spcBef>
                <a:spcPts val="0"/>
              </a:spcBef>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lang="en-US" dirty="0"/>
          </a:p>
        </p:txBody>
      </p:sp>
      <p:sp>
        <p:nvSpPr>
          <p:cNvPr id="37" name="文本占位符 3"/>
          <p:cNvSpPr>
            <a:spLocks noGrp="1"/>
          </p:cNvSpPr>
          <p:nvPr>
            <p:ph type="body" sz="quarter" idx="34" hasCustomPrompt="1"/>
          </p:nvPr>
        </p:nvSpPr>
        <p:spPr>
          <a:xfrm>
            <a:off x="3621590" y="4499032"/>
            <a:ext cx="2391524" cy="362807"/>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8" name="文本占位符 21"/>
          <p:cNvSpPr>
            <a:spLocks noGrp="1"/>
          </p:cNvSpPr>
          <p:nvPr>
            <p:ph type="body" sz="quarter" idx="35" hasCustomPrompt="1"/>
          </p:nvPr>
        </p:nvSpPr>
        <p:spPr>
          <a:xfrm>
            <a:off x="3697357" y="4877788"/>
            <a:ext cx="2220546" cy="882032"/>
          </a:xfrm>
          <a:prstGeom prst="rect">
            <a:avLst/>
          </a:prstGeom>
        </p:spPr>
        <p:txBody>
          <a:bodyPr>
            <a:noAutofit/>
          </a:bodyPr>
          <a:lstStyle>
            <a:lvl1pPr marL="0" indent="0" algn="ctr">
              <a:lnSpc>
                <a:spcPct val="130000"/>
              </a:lnSpc>
              <a:spcBef>
                <a:spcPts val="0"/>
              </a:spcBef>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lang="en-US" dirty="0"/>
          </a:p>
        </p:txBody>
      </p:sp>
      <p:sp>
        <p:nvSpPr>
          <p:cNvPr id="39" name="文本占位符 3"/>
          <p:cNvSpPr>
            <a:spLocks noGrp="1"/>
          </p:cNvSpPr>
          <p:nvPr>
            <p:ph type="body" sz="quarter" idx="36" hasCustomPrompt="1"/>
          </p:nvPr>
        </p:nvSpPr>
        <p:spPr>
          <a:xfrm>
            <a:off x="6192512" y="4499032"/>
            <a:ext cx="2391524" cy="362807"/>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40" name="文本占位符 21"/>
          <p:cNvSpPr>
            <a:spLocks noGrp="1"/>
          </p:cNvSpPr>
          <p:nvPr>
            <p:ph type="body" sz="quarter" idx="37" hasCustomPrompt="1"/>
          </p:nvPr>
        </p:nvSpPr>
        <p:spPr>
          <a:xfrm>
            <a:off x="6268279" y="4877788"/>
            <a:ext cx="2220546" cy="882032"/>
          </a:xfrm>
          <a:prstGeom prst="rect">
            <a:avLst/>
          </a:prstGeom>
        </p:spPr>
        <p:txBody>
          <a:bodyPr>
            <a:noAutofit/>
          </a:bodyPr>
          <a:lstStyle>
            <a:lvl1pPr marL="0" indent="0" algn="ctr">
              <a:lnSpc>
                <a:spcPct val="130000"/>
              </a:lnSpc>
              <a:spcBef>
                <a:spcPts val="0"/>
              </a:spcBef>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lang="en-US" dirty="0"/>
          </a:p>
        </p:txBody>
      </p:sp>
      <p:sp>
        <p:nvSpPr>
          <p:cNvPr id="41" name="文本占位符 3"/>
          <p:cNvSpPr>
            <a:spLocks noGrp="1"/>
          </p:cNvSpPr>
          <p:nvPr>
            <p:ph type="body" sz="quarter" idx="38" hasCustomPrompt="1"/>
          </p:nvPr>
        </p:nvSpPr>
        <p:spPr>
          <a:xfrm>
            <a:off x="8803190" y="4499032"/>
            <a:ext cx="2391524" cy="362807"/>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42" name="文本占位符 21"/>
          <p:cNvSpPr>
            <a:spLocks noGrp="1"/>
          </p:cNvSpPr>
          <p:nvPr>
            <p:ph type="body" sz="quarter" idx="39" hasCustomPrompt="1"/>
          </p:nvPr>
        </p:nvSpPr>
        <p:spPr>
          <a:xfrm>
            <a:off x="8878957" y="4877788"/>
            <a:ext cx="2220546" cy="882032"/>
          </a:xfrm>
          <a:prstGeom prst="rect">
            <a:avLst/>
          </a:prstGeom>
        </p:spPr>
        <p:txBody>
          <a:bodyPr>
            <a:noAutofit/>
          </a:bodyPr>
          <a:lstStyle>
            <a:lvl1pPr marL="0" indent="0" algn="ctr">
              <a:lnSpc>
                <a:spcPct val="130000"/>
              </a:lnSpc>
              <a:spcBef>
                <a:spcPts val="0"/>
              </a:spcBef>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lang="en-US" dirty="0"/>
          </a:p>
        </p:txBody>
      </p:sp>
      <p:sp>
        <p:nvSpPr>
          <p:cNvPr id="24"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2813" y="267725"/>
            <a:ext cx="896585" cy="416026"/>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图文-四图3">
    <p:spTree>
      <p:nvGrpSpPr>
        <p:cNvPr id="1" name=""/>
        <p:cNvGrpSpPr/>
        <p:nvPr/>
      </p:nvGrpSpPr>
      <p:grpSpPr>
        <a:xfrm>
          <a:off x="0" y="0"/>
          <a:ext cx="0" cy="0"/>
          <a:chOff x="0" y="0"/>
          <a:chExt cx="0" cy="0"/>
        </a:xfrm>
      </p:grpSpPr>
      <p:sp>
        <p:nvSpPr>
          <p:cNvPr id="4" name="Picture Placeholder 8"/>
          <p:cNvSpPr>
            <a:spLocks noGrp="1"/>
          </p:cNvSpPr>
          <p:nvPr>
            <p:ph type="pic" sz="quarter" idx="14" hasCustomPrompt="1"/>
          </p:nvPr>
        </p:nvSpPr>
        <p:spPr>
          <a:xfrm>
            <a:off x="9212453" y="171309"/>
            <a:ext cx="2809185"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13" hasCustomPrompt="1"/>
          </p:nvPr>
        </p:nvSpPr>
        <p:spPr>
          <a:xfrm>
            <a:off x="6056725" y="3488365"/>
            <a:ext cx="2979542"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15" hasCustomPrompt="1"/>
          </p:nvPr>
        </p:nvSpPr>
        <p:spPr>
          <a:xfrm>
            <a:off x="6056725" y="171309"/>
            <a:ext cx="2979542" cy="314667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16" hasCustomPrompt="1"/>
          </p:nvPr>
        </p:nvSpPr>
        <p:spPr>
          <a:xfrm>
            <a:off x="9212453" y="3488363"/>
            <a:ext cx="2809185" cy="3210899"/>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0" name="文本占位符 10"/>
          <p:cNvSpPr>
            <a:spLocks noGrp="1"/>
          </p:cNvSpPr>
          <p:nvPr>
            <p:ph type="body" sz="quarter" idx="18" hasCustomPrompt="1"/>
          </p:nvPr>
        </p:nvSpPr>
        <p:spPr>
          <a:xfrm>
            <a:off x="416854" y="2533642"/>
            <a:ext cx="2521977" cy="434975"/>
          </a:xfrm>
          <a:prstGeom prst="rect">
            <a:avLst/>
          </a:prstGeom>
        </p:spPr>
        <p:txBody>
          <a:bodyPr/>
          <a:lstStyle>
            <a:lvl1pPr marL="0" indent="0">
              <a:buNone/>
              <a:defRPr sz="2200" b="0" i="0">
                <a:solidFill>
                  <a:srgbClr val="1771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5" name="文本占位符 3"/>
          <p:cNvSpPr>
            <a:spLocks noGrp="1"/>
          </p:cNvSpPr>
          <p:nvPr>
            <p:ph type="body" sz="quarter" idx="24" hasCustomPrompt="1"/>
          </p:nvPr>
        </p:nvSpPr>
        <p:spPr>
          <a:xfrm>
            <a:off x="414057" y="3041568"/>
            <a:ext cx="3349560"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1" name="Title 2"/>
          <p:cNvSpPr>
            <a:spLocks noGrp="1"/>
          </p:cNvSpPr>
          <p:nvPr>
            <p:ph type="title" hasCustomPrompt="1"/>
          </p:nvPr>
        </p:nvSpPr>
        <p:spPr>
          <a:xfrm>
            <a:off x="398094" y="210672"/>
            <a:ext cx="5658631"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2"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图文-六图1">
    <p:spTree>
      <p:nvGrpSpPr>
        <p:cNvPr id="1" name=""/>
        <p:cNvGrpSpPr/>
        <p:nvPr/>
      </p:nvGrpSpPr>
      <p:grpSpPr>
        <a:xfrm>
          <a:off x="0" y="0"/>
          <a:ext cx="0" cy="0"/>
          <a:chOff x="0" y="0"/>
          <a:chExt cx="0" cy="0"/>
        </a:xfrm>
      </p:grpSpPr>
      <p:sp>
        <p:nvSpPr>
          <p:cNvPr id="11" name="图片占位符 2"/>
          <p:cNvSpPr>
            <a:spLocks noGrp="1"/>
          </p:cNvSpPr>
          <p:nvPr>
            <p:ph type="pic" sz="quarter" idx="15" hasCustomPrompt="1"/>
          </p:nvPr>
        </p:nvSpPr>
        <p:spPr>
          <a:xfrm>
            <a:off x="856451" y="1856208"/>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22" name="图片占位符 2"/>
          <p:cNvSpPr>
            <a:spLocks noGrp="1"/>
          </p:cNvSpPr>
          <p:nvPr>
            <p:ph type="pic" sz="quarter" idx="16" hasCustomPrompt="1"/>
          </p:nvPr>
        </p:nvSpPr>
        <p:spPr>
          <a:xfrm>
            <a:off x="4475630" y="1856207"/>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23" name="图片占位符 2"/>
          <p:cNvSpPr>
            <a:spLocks noGrp="1"/>
          </p:cNvSpPr>
          <p:nvPr>
            <p:ph type="pic" sz="quarter" idx="17" hasCustomPrompt="1"/>
          </p:nvPr>
        </p:nvSpPr>
        <p:spPr>
          <a:xfrm>
            <a:off x="8094809" y="185620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24" name="图片占位符 2"/>
          <p:cNvSpPr>
            <a:spLocks noGrp="1"/>
          </p:cNvSpPr>
          <p:nvPr>
            <p:ph type="pic" sz="quarter" idx="18" hasCustomPrompt="1"/>
          </p:nvPr>
        </p:nvSpPr>
        <p:spPr>
          <a:xfrm>
            <a:off x="856451" y="4300266"/>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endParaRPr kumimoji="1" lang="zh-CN" altLang="en-US" dirty="0"/>
          </a:p>
        </p:txBody>
      </p:sp>
      <p:sp>
        <p:nvSpPr>
          <p:cNvPr id="26" name="图片占位符 2"/>
          <p:cNvSpPr>
            <a:spLocks noGrp="1"/>
          </p:cNvSpPr>
          <p:nvPr>
            <p:ph type="pic" sz="quarter" idx="19" hasCustomPrompt="1"/>
          </p:nvPr>
        </p:nvSpPr>
        <p:spPr>
          <a:xfrm>
            <a:off x="4475630" y="4300265"/>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27" name="图片占位符 2"/>
          <p:cNvSpPr>
            <a:spLocks noGrp="1"/>
          </p:cNvSpPr>
          <p:nvPr>
            <p:ph type="pic" sz="quarter" idx="20" hasCustomPrompt="1"/>
          </p:nvPr>
        </p:nvSpPr>
        <p:spPr>
          <a:xfrm>
            <a:off x="8094809" y="4300264"/>
            <a:ext cx="3240741" cy="207568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13"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6"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8"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19"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21" name="图片 20"/>
          <p:cNvPicPr>
            <a:picLocks noChangeAspect="1"/>
          </p:cNvPicPr>
          <p:nvPr userDrawn="1"/>
        </p:nvPicPr>
        <p:blipFill rotWithShape="1">
          <a:blip r:embed="rId2"/>
          <a:srcRect t="32395" b="41016"/>
          <a:stretch>
            <a:fillRect/>
          </a:stretch>
        </p:blipFill>
        <p:spPr>
          <a:xfrm>
            <a:off x="10222930" y="210807"/>
            <a:ext cx="1573148" cy="418283"/>
          </a:xfrm>
          <a:prstGeom prst="rect">
            <a:avLst/>
          </a:prstGeom>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图文-多图1">
    <p:spTree>
      <p:nvGrpSpPr>
        <p:cNvPr id="1" name=""/>
        <p:cNvGrpSpPr/>
        <p:nvPr/>
      </p:nvGrpSpPr>
      <p:grpSpPr>
        <a:xfrm>
          <a:off x="0" y="0"/>
          <a:ext cx="0" cy="0"/>
          <a:chOff x="0" y="0"/>
          <a:chExt cx="0" cy="0"/>
        </a:xfrm>
      </p:grpSpPr>
      <p:sp>
        <p:nvSpPr>
          <p:cNvPr id="10" name="Rectangle 23"/>
          <p:cNvSpPr/>
          <p:nvPr userDrawn="1"/>
        </p:nvSpPr>
        <p:spPr>
          <a:xfrm>
            <a:off x="3975945" y="1231556"/>
            <a:ext cx="2303162" cy="230346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87963" bIns="287963" rtlCol="0" anchor="b"/>
          <a:lstStyle/>
          <a:p>
            <a:pPr marL="0" marR="0" lvl="0" indent="0" algn="ctr" defTabSz="412750" rtl="0" eaLnBrk="1" fontAlgn="auto" latinLnBrk="0" hangingPunct="0">
              <a:lnSpc>
                <a:spcPct val="100000"/>
              </a:lnSpc>
              <a:spcBef>
                <a:spcPts val="0"/>
              </a:spcBef>
              <a:spcAft>
                <a:spcPts val="0"/>
              </a:spcAft>
              <a:buClrTx/>
              <a:buSzTx/>
              <a:buFontTx/>
              <a:buNone/>
              <a:defRPr/>
            </a:pPr>
            <a:endParaRPr kumimoji="0" lang="en-US" sz="3200" b="0" i="0" u="none" strike="noStrike" kern="0" cap="none" spc="0" normalizeH="0" baseline="0" noProof="0" dirty="0">
              <a:ln>
                <a:noFill/>
              </a:ln>
              <a:solidFill>
                <a:srgbClr val="FFFFFF"/>
              </a:solidFill>
              <a:effectLst/>
              <a:uLnTx/>
              <a:uFillTx/>
              <a:latin typeface="微软雅黑" panose="020B0503020204020204" charset="-122"/>
              <a:ea typeface="微软雅黑" panose="020B0503020204020204" charset="-122"/>
              <a:cs typeface="+mn-cs"/>
              <a:sym typeface="Helvetica Neue"/>
            </a:endParaRPr>
          </a:p>
        </p:txBody>
      </p:sp>
      <p:sp>
        <p:nvSpPr>
          <p:cNvPr id="14" name="文本占位符 3"/>
          <p:cNvSpPr>
            <a:spLocks noGrp="1"/>
          </p:cNvSpPr>
          <p:nvPr>
            <p:ph type="body" sz="quarter" idx="25" hasCustomPrompt="1"/>
          </p:nvPr>
        </p:nvSpPr>
        <p:spPr>
          <a:xfrm>
            <a:off x="4085359" y="1547479"/>
            <a:ext cx="2073381" cy="492406"/>
          </a:xfrm>
          <a:prstGeom prst="rect">
            <a:avLst/>
          </a:prstGeom>
        </p:spPr>
        <p:txBody>
          <a:bodyPr anchor="ctr"/>
          <a:lstStyle>
            <a:lvl1pPr marL="0" indent="0" algn="ctr">
              <a:buNone/>
              <a:defRPr sz="18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15" name="文本占位符 3"/>
          <p:cNvSpPr>
            <a:spLocks noGrp="1"/>
          </p:cNvSpPr>
          <p:nvPr>
            <p:ph type="body" sz="quarter" idx="26" hasCustomPrompt="1"/>
          </p:nvPr>
        </p:nvSpPr>
        <p:spPr>
          <a:xfrm>
            <a:off x="4085359" y="2142412"/>
            <a:ext cx="2073381" cy="905587"/>
          </a:xfrm>
          <a:prstGeom prst="rect">
            <a:avLst/>
          </a:prstGeom>
        </p:spPr>
        <p:txBody>
          <a:bodyPr anchor="t"/>
          <a:lstStyle>
            <a:lvl1pPr marL="0" indent="0" algn="ctr">
              <a:lnSpc>
                <a:spcPct val="150000"/>
              </a:lnSpc>
              <a:buNone/>
              <a:defRPr sz="1200" b="0" i="0">
                <a:solidFill>
                  <a:schemeClr val="bg1"/>
                </a:solidFill>
                <a:latin typeface="微软雅黑" panose="020B0503020204020204" charset="-122"/>
                <a:ea typeface="微软雅黑" panose="020B0503020204020204" charset="-122"/>
              </a:defRPr>
            </a:lvl1pPr>
            <a:lvl3pPr marL="635000" indent="0">
              <a:buNone/>
              <a:defRPr/>
            </a:lvl3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倍（图片为示意，请根据实际替换）</a:t>
            </a:r>
            <a:endParaRPr lang="en-US" altLang="zh-CN" dirty="0"/>
          </a:p>
        </p:txBody>
      </p:sp>
      <p:sp>
        <p:nvSpPr>
          <p:cNvPr id="4" name="Picture Placeholder 8"/>
          <p:cNvSpPr>
            <a:spLocks noGrp="1"/>
          </p:cNvSpPr>
          <p:nvPr>
            <p:ph type="pic" sz="quarter" idx="30" hasCustomPrompt="1"/>
          </p:nvPr>
        </p:nvSpPr>
        <p:spPr>
          <a:xfrm>
            <a:off x="1534674" y="1231556"/>
            <a:ext cx="2303462"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5" name="Picture Placeholder 8"/>
          <p:cNvSpPr>
            <a:spLocks noGrp="1"/>
          </p:cNvSpPr>
          <p:nvPr>
            <p:ph type="pic" sz="quarter" idx="31" hasCustomPrompt="1"/>
          </p:nvPr>
        </p:nvSpPr>
        <p:spPr>
          <a:xfrm>
            <a:off x="1534675" y="3681977"/>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7" name="Picture Placeholder 8"/>
          <p:cNvSpPr>
            <a:spLocks noGrp="1"/>
          </p:cNvSpPr>
          <p:nvPr>
            <p:ph type="pic" sz="quarter" idx="33" hasCustomPrompt="1"/>
          </p:nvPr>
        </p:nvSpPr>
        <p:spPr>
          <a:xfrm>
            <a:off x="7849748" y="3681977"/>
            <a:ext cx="2830450"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8" name="Picture Placeholder 8"/>
          <p:cNvSpPr>
            <a:spLocks noGrp="1"/>
          </p:cNvSpPr>
          <p:nvPr>
            <p:ph type="pic" sz="quarter" idx="34" hasCustomPrompt="1"/>
          </p:nvPr>
        </p:nvSpPr>
        <p:spPr>
          <a:xfrm>
            <a:off x="6416917" y="1231556"/>
            <a:ext cx="4263283" cy="230346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9" name="Picture Placeholder 8"/>
          <p:cNvSpPr>
            <a:spLocks noGrp="1"/>
          </p:cNvSpPr>
          <p:nvPr>
            <p:ph type="pic" sz="quarter" idx="35" hasCustomPrompt="1"/>
          </p:nvPr>
        </p:nvSpPr>
        <p:spPr>
          <a:xfrm>
            <a:off x="4514638" y="3681977"/>
            <a:ext cx="3185597" cy="2697843"/>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en-US" sz="800">
                <a:solidFill>
                  <a:schemeClr val="bg1"/>
                </a:solidFill>
              </a:defRPr>
            </a:lvl1pPr>
          </a:lstStyle>
          <a:p>
            <a:pPr marL="0" lvl="0" indent="0" algn="ctr">
              <a:buNone/>
            </a:pPr>
            <a:r>
              <a:rPr lang="en-US" dirty="0" err="1"/>
              <a:t>点击添加图片</a:t>
            </a:r>
            <a:endParaRPr lang="en-US" dirty="0"/>
          </a:p>
        </p:txBody>
      </p:sp>
      <p:sp>
        <p:nvSpPr>
          <p:cNvPr id="16" name="文本占位符 5"/>
          <p:cNvSpPr>
            <a:spLocks noGrp="1"/>
          </p:cNvSpPr>
          <p:nvPr>
            <p:ph type="body" sz="quarter" idx="36"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7"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1"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2"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12813" y="267725"/>
            <a:ext cx="896585" cy="416026"/>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图文-四图4">
    <p:spTree>
      <p:nvGrpSpPr>
        <p:cNvPr id="1" name=""/>
        <p:cNvGrpSpPr/>
        <p:nvPr/>
      </p:nvGrpSpPr>
      <p:grpSpPr>
        <a:xfrm>
          <a:off x="0" y="0"/>
          <a:ext cx="0" cy="0"/>
          <a:chOff x="0" y="0"/>
          <a:chExt cx="0" cy="0"/>
        </a:xfrm>
      </p:grpSpPr>
      <p:sp>
        <p:nvSpPr>
          <p:cNvPr id="8" name="图片占位符 7"/>
          <p:cNvSpPr>
            <a:spLocks noGrp="1"/>
          </p:cNvSpPr>
          <p:nvPr>
            <p:ph type="pic" sz="quarter" idx="11" hasCustomPrompt="1"/>
          </p:nvPr>
        </p:nvSpPr>
        <p:spPr>
          <a:xfrm>
            <a:off x="-7256"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9" name="图片占位符 7"/>
          <p:cNvSpPr>
            <a:spLocks noGrp="1"/>
          </p:cNvSpPr>
          <p:nvPr>
            <p:ph type="pic" sz="quarter" idx="12" hasCustomPrompt="1"/>
          </p:nvPr>
        </p:nvSpPr>
        <p:spPr>
          <a:xfrm>
            <a:off x="3052122"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0" name="图片占位符 7"/>
          <p:cNvSpPr>
            <a:spLocks noGrp="1"/>
          </p:cNvSpPr>
          <p:nvPr>
            <p:ph type="pic" sz="quarter" idx="13" hasCustomPrompt="1"/>
          </p:nvPr>
        </p:nvSpPr>
        <p:spPr>
          <a:xfrm>
            <a:off x="6111499"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1" name="图片占位符 7"/>
          <p:cNvSpPr>
            <a:spLocks noGrp="1"/>
          </p:cNvSpPr>
          <p:nvPr>
            <p:ph type="pic" sz="quarter" idx="14" hasCustomPrompt="1"/>
          </p:nvPr>
        </p:nvSpPr>
        <p:spPr>
          <a:xfrm>
            <a:off x="9170878" y="-9000"/>
            <a:ext cx="3023606" cy="68760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None/>
              <a:defRPr kumimoji="1" lang="zh-CN" altLang="en-US" sz="800">
                <a:solidFill>
                  <a:schemeClr val="bg1"/>
                </a:solidFill>
              </a:defRPr>
            </a:lvl1pPr>
          </a:lstStyle>
          <a:p>
            <a:pPr marL="317500" lvl="0" indent="-317500" algn="ctr"/>
            <a:r>
              <a:rPr kumimoji="1" lang="zh-CN" altLang="en-US" dirty="0"/>
              <a:t>点击添加图片</a:t>
            </a:r>
            <a:endParaRPr kumimoji="1" lang="zh-CN" altLang="en-US" dirty="0"/>
          </a:p>
        </p:txBody>
      </p:sp>
      <p:sp>
        <p:nvSpPr>
          <p:cNvPr id="7" name="矩形"/>
          <p:cNvSpPr/>
          <p:nvPr userDrawn="1"/>
        </p:nvSpPr>
        <p:spPr>
          <a:xfrm>
            <a:off x="794" y="3388466"/>
            <a:ext cx="12190412" cy="3481410"/>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i="0" dirty="0">
              <a:latin typeface="微软雅黑" panose="020B0503020204020204" charset="-122"/>
              <a:ea typeface="微软雅黑" panose="020B0503020204020204" charset="-122"/>
              <a:cs typeface="Helvetica Neue Medium"/>
              <a:sym typeface="Helvetica Neue Medium"/>
            </a:endParaRPr>
          </a:p>
        </p:txBody>
      </p:sp>
      <p:sp>
        <p:nvSpPr>
          <p:cNvPr id="17"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bg1"/>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8" name="文本占位符 5"/>
          <p:cNvSpPr>
            <a:spLocks noGrp="1"/>
          </p:cNvSpPr>
          <p:nvPr>
            <p:ph type="body" sz="quarter" idx="31" hasCustomPrompt="1"/>
          </p:nvPr>
        </p:nvSpPr>
        <p:spPr>
          <a:xfrm>
            <a:off x="398094" y="682625"/>
            <a:ext cx="7793672" cy="285046"/>
          </a:xfrm>
          <a:prstGeom prst="rect">
            <a:avLst/>
          </a:prstGeom>
        </p:spPr>
        <p:txBody>
          <a:bodyPr>
            <a:noAutofit/>
          </a:bodyPr>
          <a:lstStyle>
            <a:lvl1pPr marL="0" indent="0">
              <a:buNone/>
              <a:defRPr sz="1600" b="0" i="0">
                <a:solidFill>
                  <a:schemeClr val="bg1"/>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9" name="文本占位符 3"/>
          <p:cNvSpPr>
            <a:spLocks noGrp="1"/>
          </p:cNvSpPr>
          <p:nvPr>
            <p:ph type="body" sz="quarter" idx="32" hasCustomPrompt="1"/>
          </p:nvPr>
        </p:nvSpPr>
        <p:spPr>
          <a:xfrm>
            <a:off x="525113" y="5006131"/>
            <a:ext cx="2073381" cy="492406"/>
          </a:xfrm>
          <a:prstGeom prst="rect">
            <a:avLst/>
          </a:prstGeom>
        </p:spPr>
        <p:txBody>
          <a:bodyPr anchor="ctr"/>
          <a:lstStyle>
            <a:lvl1pPr marL="0" indent="0" algn="ctr">
              <a:buNone/>
              <a:defRPr sz="18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9" name="文本占位符 3"/>
          <p:cNvSpPr>
            <a:spLocks noGrp="1"/>
          </p:cNvSpPr>
          <p:nvPr>
            <p:ph type="body" sz="quarter" idx="33" hasCustomPrompt="1"/>
          </p:nvPr>
        </p:nvSpPr>
        <p:spPr>
          <a:xfrm>
            <a:off x="525113" y="5529989"/>
            <a:ext cx="2073381" cy="905587"/>
          </a:xfrm>
          <a:prstGeom prst="rect">
            <a:avLst/>
          </a:prstGeom>
        </p:spPr>
        <p:txBody>
          <a:bodyPr anchor="t"/>
          <a:lstStyle>
            <a:lvl1pPr marL="0" indent="0" algn="ctr">
              <a:lnSpc>
                <a:spcPct val="150000"/>
              </a:lnSpc>
              <a:buNone/>
              <a:defRPr sz="1200" b="0" i="0">
                <a:solidFill>
                  <a:schemeClr val="bg1"/>
                </a:solidFill>
                <a:latin typeface="微软雅黑" panose="020B0503020204020204" charset="-122"/>
                <a:ea typeface="微软雅黑" panose="020B0503020204020204" charset="-122"/>
              </a:defRPr>
            </a:lvl1pPr>
            <a:lvl3pPr marL="635000" indent="0">
              <a:buNone/>
              <a:defRPr/>
            </a:lvl3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倍（图片为示意，请根据实际替换）</a:t>
            </a:r>
            <a:endParaRPr lang="en-US" altLang="zh-CN" dirty="0"/>
          </a:p>
        </p:txBody>
      </p:sp>
      <p:sp>
        <p:nvSpPr>
          <p:cNvPr id="30" name="文本占位符 3"/>
          <p:cNvSpPr>
            <a:spLocks noGrp="1"/>
          </p:cNvSpPr>
          <p:nvPr>
            <p:ph type="body" sz="quarter" idx="34" hasCustomPrompt="1"/>
          </p:nvPr>
        </p:nvSpPr>
        <p:spPr>
          <a:xfrm>
            <a:off x="3525488" y="5006131"/>
            <a:ext cx="2073381" cy="492406"/>
          </a:xfrm>
          <a:prstGeom prst="rect">
            <a:avLst/>
          </a:prstGeom>
        </p:spPr>
        <p:txBody>
          <a:bodyPr anchor="ctr"/>
          <a:lstStyle>
            <a:lvl1pPr marL="0" indent="0" algn="ctr">
              <a:buNone/>
              <a:defRPr sz="18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1" name="文本占位符 3"/>
          <p:cNvSpPr>
            <a:spLocks noGrp="1"/>
          </p:cNvSpPr>
          <p:nvPr>
            <p:ph type="body" sz="quarter" idx="35" hasCustomPrompt="1"/>
          </p:nvPr>
        </p:nvSpPr>
        <p:spPr>
          <a:xfrm>
            <a:off x="3525488" y="5529989"/>
            <a:ext cx="2073381" cy="905587"/>
          </a:xfrm>
          <a:prstGeom prst="rect">
            <a:avLst/>
          </a:prstGeom>
        </p:spPr>
        <p:txBody>
          <a:bodyPr anchor="t"/>
          <a:lstStyle>
            <a:lvl1pPr marL="0" indent="0" algn="ctr">
              <a:lnSpc>
                <a:spcPct val="150000"/>
              </a:lnSpc>
              <a:buNone/>
              <a:defRPr sz="1200" b="0" i="0">
                <a:solidFill>
                  <a:schemeClr val="bg1"/>
                </a:solidFill>
                <a:latin typeface="微软雅黑" panose="020B0503020204020204" charset="-122"/>
                <a:ea typeface="微软雅黑" panose="020B0503020204020204" charset="-122"/>
              </a:defRPr>
            </a:lvl1pPr>
            <a:lvl3pPr marL="635000" indent="0">
              <a:buNone/>
              <a:defRPr/>
            </a:lvl3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倍（图片为示意，请根据实际替换）</a:t>
            </a:r>
            <a:endParaRPr lang="en-US" altLang="zh-CN" dirty="0"/>
          </a:p>
        </p:txBody>
      </p:sp>
      <p:sp>
        <p:nvSpPr>
          <p:cNvPr id="32" name="文本占位符 3"/>
          <p:cNvSpPr>
            <a:spLocks noGrp="1"/>
          </p:cNvSpPr>
          <p:nvPr>
            <p:ph type="body" sz="quarter" idx="36" hasCustomPrompt="1"/>
          </p:nvPr>
        </p:nvSpPr>
        <p:spPr>
          <a:xfrm>
            <a:off x="6586611" y="5006131"/>
            <a:ext cx="2073381" cy="492406"/>
          </a:xfrm>
          <a:prstGeom prst="rect">
            <a:avLst/>
          </a:prstGeom>
        </p:spPr>
        <p:txBody>
          <a:bodyPr anchor="ctr"/>
          <a:lstStyle>
            <a:lvl1pPr marL="0" indent="0" algn="ctr">
              <a:buNone/>
              <a:defRPr sz="18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3" name="文本占位符 3"/>
          <p:cNvSpPr>
            <a:spLocks noGrp="1"/>
          </p:cNvSpPr>
          <p:nvPr>
            <p:ph type="body" sz="quarter" idx="37" hasCustomPrompt="1"/>
          </p:nvPr>
        </p:nvSpPr>
        <p:spPr>
          <a:xfrm>
            <a:off x="6586611" y="5529989"/>
            <a:ext cx="2073381" cy="905587"/>
          </a:xfrm>
          <a:prstGeom prst="rect">
            <a:avLst/>
          </a:prstGeom>
        </p:spPr>
        <p:txBody>
          <a:bodyPr anchor="t"/>
          <a:lstStyle>
            <a:lvl1pPr marL="0" indent="0" algn="ctr">
              <a:lnSpc>
                <a:spcPct val="150000"/>
              </a:lnSpc>
              <a:buNone/>
              <a:defRPr sz="1200" b="0" i="0">
                <a:solidFill>
                  <a:schemeClr val="bg1"/>
                </a:solidFill>
                <a:latin typeface="微软雅黑" panose="020B0503020204020204" charset="-122"/>
                <a:ea typeface="微软雅黑" panose="020B0503020204020204" charset="-122"/>
              </a:defRPr>
            </a:lvl1pPr>
            <a:lvl3pPr marL="635000" indent="0">
              <a:buNone/>
              <a:defRPr/>
            </a:lvl3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倍（图片为示意，请根据实际替换）</a:t>
            </a:r>
            <a:endParaRPr lang="en-US" altLang="zh-CN" dirty="0"/>
          </a:p>
        </p:txBody>
      </p:sp>
      <p:sp>
        <p:nvSpPr>
          <p:cNvPr id="34" name="文本占位符 3"/>
          <p:cNvSpPr>
            <a:spLocks noGrp="1"/>
          </p:cNvSpPr>
          <p:nvPr>
            <p:ph type="body" sz="quarter" idx="38" hasCustomPrompt="1"/>
          </p:nvPr>
        </p:nvSpPr>
        <p:spPr>
          <a:xfrm>
            <a:off x="9644136" y="5006131"/>
            <a:ext cx="2073381" cy="492406"/>
          </a:xfrm>
          <a:prstGeom prst="rect">
            <a:avLst/>
          </a:prstGeom>
        </p:spPr>
        <p:txBody>
          <a:bodyPr anchor="ctr"/>
          <a:lstStyle>
            <a:lvl1pPr marL="0" indent="0" algn="ctr">
              <a:buNone/>
              <a:defRPr sz="18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35" name="文本占位符 3"/>
          <p:cNvSpPr>
            <a:spLocks noGrp="1"/>
          </p:cNvSpPr>
          <p:nvPr>
            <p:ph type="body" sz="quarter" idx="39" hasCustomPrompt="1"/>
          </p:nvPr>
        </p:nvSpPr>
        <p:spPr>
          <a:xfrm>
            <a:off x="9644136" y="5529989"/>
            <a:ext cx="2073381" cy="905587"/>
          </a:xfrm>
          <a:prstGeom prst="rect">
            <a:avLst/>
          </a:prstGeom>
        </p:spPr>
        <p:txBody>
          <a:bodyPr anchor="t"/>
          <a:lstStyle>
            <a:lvl1pPr marL="0" indent="0" algn="ctr">
              <a:lnSpc>
                <a:spcPct val="150000"/>
              </a:lnSpc>
              <a:buNone/>
              <a:defRPr sz="1200" b="0" i="0">
                <a:solidFill>
                  <a:schemeClr val="bg1"/>
                </a:solidFill>
                <a:latin typeface="微软雅黑" panose="020B0503020204020204" charset="-122"/>
                <a:ea typeface="微软雅黑" panose="020B0503020204020204" charset="-122"/>
              </a:defRPr>
            </a:lvl1pPr>
            <a:lvl3pPr marL="635000" indent="0">
              <a:buNone/>
              <a:defRPr/>
            </a:lvl3pPr>
          </a:lstStyle>
          <a:p>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倍（图片为示意，请根据实际替换）</a:t>
            </a:r>
            <a:endParaRPr lang="en-US" altLang="zh-CN" dirty="0"/>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节页01">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2784"/>
          </a:xfrm>
          <a:prstGeom prst="rect">
            <a:avLst/>
          </a:prstGeom>
        </p:spPr>
      </p:pic>
      <p:sp>
        <p:nvSpPr>
          <p:cNvPr id="4" name="文本框 3"/>
          <p:cNvSpPr txBox="1"/>
          <p:nvPr userDrawn="1"/>
        </p:nvSpPr>
        <p:spPr>
          <a:xfrm>
            <a:off x="368287" y="259692"/>
            <a:ext cx="2162772" cy="2015936"/>
          </a:xfrm>
          <a:prstGeom prst="rect">
            <a:avLst/>
          </a:prstGeom>
          <a:noFill/>
        </p:spPr>
        <p:txBody>
          <a:bodyPr wrap="none" rtlCol="0">
            <a:spAutoFit/>
          </a:bodyPr>
          <a:lstStyle/>
          <a:p>
            <a:r>
              <a:rPr kumimoji="1" lang="en-US" altLang="zh-CN" sz="12500" b="1" dirty="0">
                <a:solidFill>
                  <a:srgbClr val="46CCFE"/>
                </a:solidFill>
                <a:latin typeface="微软雅黑" panose="020B0503020204020204" charset="-122"/>
                <a:ea typeface="微软雅黑" panose="020B0503020204020204" charset="-122"/>
              </a:rPr>
              <a:t>01</a:t>
            </a:r>
            <a:endParaRPr kumimoji="1" lang="zh-CN" altLang="en-US" sz="12500" b="1" dirty="0">
              <a:solidFill>
                <a:srgbClr val="46CCFE"/>
              </a:solidFill>
              <a:latin typeface="微软雅黑" panose="020B0503020204020204" charset="-122"/>
              <a:ea typeface="微软雅黑" panose="020B0503020204020204" charset="-122"/>
            </a:endParaRPr>
          </a:p>
        </p:txBody>
      </p:sp>
      <p:sp>
        <p:nvSpPr>
          <p:cNvPr id="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8" name="标题占位符 1"/>
          <p:cNvSpPr>
            <a:spLocks noGrp="1"/>
          </p:cNvSpPr>
          <p:nvPr>
            <p:ph type="title" hasCustomPrompt="1"/>
          </p:nvPr>
        </p:nvSpPr>
        <p:spPr>
          <a:xfrm>
            <a:off x="472055" y="2715567"/>
            <a:ext cx="993995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磅，已备好</a:t>
            </a:r>
            <a:r>
              <a:rPr kumimoji="1" lang="en-US" altLang="zh-CN" dirty="0"/>
              <a:t>7</a:t>
            </a:r>
            <a:r>
              <a:rPr kumimoji="1" lang="zh-CN" altLang="en-US" dirty="0"/>
              <a:t>个章节的模版供选择</a:t>
            </a:r>
            <a:endParaRPr kumimoji="1" lang="zh-CN" altLang="en-US" dirty="0"/>
          </a:p>
        </p:txBody>
      </p:sp>
      <p:sp>
        <p:nvSpPr>
          <p:cNvPr id="9" name="文本占位符 8"/>
          <p:cNvSpPr>
            <a:spLocks noGrp="1"/>
          </p:cNvSpPr>
          <p:nvPr>
            <p:ph type="body" sz="quarter" idx="17"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1-1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1-2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1-3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10" name="矩形 9"/>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章节页02">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39"/>
            <a:ext cx="12192000" cy="6872784"/>
          </a:xfrm>
          <a:prstGeom prst="rect">
            <a:avLst/>
          </a:prstGeom>
        </p:spPr>
      </p:pic>
      <p:sp>
        <p:nvSpPr>
          <p:cNvPr id="4" name="文本框 3"/>
          <p:cNvSpPr txBox="1"/>
          <p:nvPr userDrawn="1"/>
        </p:nvSpPr>
        <p:spPr>
          <a:xfrm>
            <a:off x="368287" y="259692"/>
            <a:ext cx="2162772" cy="2015936"/>
          </a:xfrm>
          <a:prstGeom prst="rect">
            <a:avLst/>
          </a:prstGeom>
          <a:noFill/>
        </p:spPr>
        <p:txBody>
          <a:bodyPr wrap="none" rtlCol="0">
            <a:spAutoFit/>
          </a:bodyPr>
          <a:lstStyle/>
          <a:p>
            <a:r>
              <a:rPr kumimoji="1" lang="en-US" altLang="zh-CN" sz="12500" b="1" i="0" dirty="0">
                <a:solidFill>
                  <a:srgbClr val="46CCFE"/>
                </a:solidFill>
                <a:latin typeface="微软雅黑" panose="020B0503020204020204" charset="-122"/>
                <a:ea typeface="微软雅黑" panose="020B0503020204020204" charset="-122"/>
              </a:rPr>
              <a:t>02</a:t>
            </a:r>
            <a:endParaRPr kumimoji="1" lang="zh-CN" altLang="en-US" sz="12500" b="1" i="0" dirty="0">
              <a:solidFill>
                <a:srgbClr val="46CCFE"/>
              </a:solidFill>
              <a:latin typeface="微软雅黑" panose="020B0503020204020204" charset="-122"/>
              <a:ea typeface="微软雅黑" panose="020B0503020204020204" charset="-122"/>
            </a:endParaRPr>
          </a:p>
        </p:txBody>
      </p:sp>
      <p:sp>
        <p:nvSpPr>
          <p:cNvPr id="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7" name="标题占位符 1"/>
          <p:cNvSpPr>
            <a:spLocks noGrp="1"/>
          </p:cNvSpPr>
          <p:nvPr>
            <p:ph type="title" hasCustomPrompt="1"/>
          </p:nvPr>
        </p:nvSpPr>
        <p:spPr>
          <a:xfrm>
            <a:off x="472055" y="2715567"/>
            <a:ext cx="726787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1"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2-1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2-2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2-3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9" name="矩形 8"/>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8"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提纲">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stretch>
            <a:fillRect/>
          </a:stretch>
        </p:blipFill>
        <p:spPr>
          <a:xfrm>
            <a:off x="2960" y="0"/>
            <a:ext cx="12186080" cy="6858000"/>
          </a:xfrm>
          <a:prstGeom prst="rect">
            <a:avLst/>
          </a:prstGeom>
        </p:spPr>
      </p:pic>
      <p:sp>
        <p:nvSpPr>
          <p:cNvPr id="11" name="Text Box 5"/>
          <p:cNvSpPr txBox="1">
            <a:spLocks noChangeArrowheads="1"/>
          </p:cNvSpPr>
          <p:nvPr userDrawn="1"/>
        </p:nvSpPr>
        <p:spPr bwMode="auto">
          <a:xfrm>
            <a:off x="11585878" y="6432188"/>
            <a:ext cx="209882" cy="153888"/>
          </a:xfrm>
          <a:prstGeom prst="rect">
            <a:avLst/>
          </a:prstGeom>
          <a:noFill/>
          <a:ln>
            <a:noFill/>
          </a:ln>
        </p:spPr>
        <p:txBody>
          <a:bodyPr wrap="square" lIns="0" tIns="0" rIns="0" bIns="0" anchor="ctr">
            <a:no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i="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i="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9" name="文本占位符 18"/>
          <p:cNvSpPr>
            <a:spLocks noGrp="1"/>
          </p:cNvSpPr>
          <p:nvPr>
            <p:ph type="body" sz="quarter" idx="13" hasCustomPrompt="1"/>
          </p:nvPr>
        </p:nvSpPr>
        <p:spPr>
          <a:xfrm>
            <a:off x="408475" y="2809762"/>
            <a:ext cx="1052336" cy="751494"/>
          </a:xfrm>
          <a:prstGeom prst="rect">
            <a:avLst/>
          </a:prstGeom>
        </p:spPr>
        <p:txBody>
          <a:bodyPr>
            <a:noAutofit/>
          </a:bodyPr>
          <a:lstStyle>
            <a:lvl1pPr marL="0" indent="0">
              <a:buNone/>
              <a:defRPr sz="5400" b="1">
                <a:solidFill>
                  <a:srgbClr val="2A71EC"/>
                </a:solidFill>
              </a:defRPr>
            </a:lvl1pPr>
          </a:lstStyle>
          <a:p>
            <a:pPr lvl="0"/>
            <a:r>
              <a:rPr kumimoji="1" lang="en-US" altLang="zh-CN" dirty="0"/>
              <a:t>02</a:t>
            </a:r>
            <a:endParaRPr kumimoji="1" lang="zh-CN" altLang="en-US" dirty="0"/>
          </a:p>
        </p:txBody>
      </p:sp>
      <p:sp>
        <p:nvSpPr>
          <p:cNvPr id="20" name="文本占位符 18"/>
          <p:cNvSpPr>
            <a:spLocks noGrp="1"/>
          </p:cNvSpPr>
          <p:nvPr>
            <p:ph type="body" sz="quarter" idx="14" hasCustomPrompt="1"/>
          </p:nvPr>
        </p:nvSpPr>
        <p:spPr>
          <a:xfrm>
            <a:off x="408475" y="3889909"/>
            <a:ext cx="1052336" cy="673771"/>
          </a:xfrm>
          <a:prstGeom prst="rect">
            <a:avLst/>
          </a:prstGeom>
        </p:spPr>
        <p:txBody>
          <a:bodyPr>
            <a:noAutofit/>
          </a:bodyPr>
          <a:lstStyle>
            <a:lvl1pPr marL="0" indent="0">
              <a:buNone/>
              <a:defRPr sz="5400" b="1">
                <a:solidFill>
                  <a:srgbClr val="2A71EC"/>
                </a:solidFill>
              </a:defRPr>
            </a:lvl1pPr>
          </a:lstStyle>
          <a:p>
            <a:pPr lvl="0"/>
            <a:r>
              <a:rPr kumimoji="1" lang="en-US" altLang="zh-CN" dirty="0"/>
              <a:t>03</a:t>
            </a:r>
            <a:endParaRPr kumimoji="1" lang="zh-CN" altLang="en-US" dirty="0"/>
          </a:p>
        </p:txBody>
      </p:sp>
      <p:sp>
        <p:nvSpPr>
          <p:cNvPr id="22" name="文本占位符 21"/>
          <p:cNvSpPr>
            <a:spLocks noGrp="1"/>
          </p:cNvSpPr>
          <p:nvPr>
            <p:ph type="body" sz="quarter" idx="15" hasCustomPrompt="1"/>
          </p:nvPr>
        </p:nvSpPr>
        <p:spPr>
          <a:xfrm>
            <a:off x="1637847" y="1688799"/>
            <a:ext cx="6602906" cy="410834"/>
          </a:xfrm>
          <a:prstGeom prst="rect">
            <a:avLst/>
          </a:prstGeom>
        </p:spPr>
        <p:txBody>
          <a:bodyPr>
            <a:noAutofit/>
          </a:bodyPr>
          <a:lstStyle>
            <a:lvl1pPr marL="0" indent="0">
              <a:buNone/>
              <a:defRPr sz="2400" b="1">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zh-CN" altLang="en-US" dirty="0"/>
              <a:t>单击此处编辑标题</a:t>
            </a:r>
            <a:endParaRPr kumimoji="1" lang="zh-CN" altLang="en-US" dirty="0"/>
          </a:p>
        </p:txBody>
      </p:sp>
      <p:sp>
        <p:nvSpPr>
          <p:cNvPr id="23" name="文本占位符 21"/>
          <p:cNvSpPr>
            <a:spLocks noGrp="1"/>
          </p:cNvSpPr>
          <p:nvPr>
            <p:ph type="body" sz="quarter" idx="16" hasCustomPrompt="1"/>
          </p:nvPr>
        </p:nvSpPr>
        <p:spPr>
          <a:xfrm>
            <a:off x="1637847" y="2142501"/>
            <a:ext cx="6602906" cy="285116"/>
          </a:xfrm>
          <a:prstGeom prst="rect">
            <a:avLst/>
          </a:prstGeom>
        </p:spPr>
        <p:txBody>
          <a:bodyPr>
            <a:noAutofit/>
          </a:bodyPr>
          <a:lstStyle>
            <a:lvl1pPr marL="0" indent="0">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lang="en-US" altLang="zh-CN" dirty="0"/>
              <a:t>1-1. </a:t>
            </a:r>
            <a:r>
              <a:rPr kumimoji="1" lang="zh-CN" altLang="en-US" dirty="0"/>
              <a:t>此段标题可替换</a:t>
            </a:r>
            <a:r>
              <a:rPr lang="zh-CN" altLang="en-US" dirty="0"/>
              <a:t>｜ </a:t>
            </a:r>
            <a:r>
              <a:rPr lang="en-US" altLang="zh-CN" dirty="0"/>
              <a:t>1-2.</a:t>
            </a:r>
            <a:r>
              <a:rPr kumimoji="1" lang="zh-CN" altLang="en-US" dirty="0"/>
              <a:t>此段标题可替换</a:t>
            </a:r>
            <a:r>
              <a:rPr lang="zh-CN" altLang="en-US" dirty="0"/>
              <a:t>｜ </a:t>
            </a:r>
            <a:r>
              <a:rPr lang="en-US" altLang="zh-CN" dirty="0"/>
              <a:t>1-3.</a:t>
            </a:r>
            <a:r>
              <a:rPr lang="zh-CN" altLang="en-US" dirty="0"/>
              <a:t> </a:t>
            </a:r>
            <a:r>
              <a:rPr kumimoji="1" lang="zh-CN" altLang="en-US" dirty="0"/>
              <a:t>此段标题可替换</a:t>
            </a:r>
            <a:endParaRPr lang="en-US" dirty="0"/>
          </a:p>
        </p:txBody>
      </p:sp>
      <p:sp>
        <p:nvSpPr>
          <p:cNvPr id="25" name="文本占位符 21"/>
          <p:cNvSpPr>
            <a:spLocks noGrp="1"/>
          </p:cNvSpPr>
          <p:nvPr>
            <p:ph type="body" sz="quarter" idx="18" hasCustomPrompt="1"/>
          </p:nvPr>
        </p:nvSpPr>
        <p:spPr>
          <a:xfrm>
            <a:off x="1637847" y="3209303"/>
            <a:ext cx="6602906" cy="285116"/>
          </a:xfrm>
          <a:prstGeom prst="rect">
            <a:avLst/>
          </a:prstGeom>
        </p:spPr>
        <p:txBody>
          <a:bodyPr>
            <a:noAutofit/>
          </a:bodyPr>
          <a:lstStyle>
            <a:lvl1pPr marL="0" indent="0">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lang="en-US" altLang="zh-CN" dirty="0"/>
              <a:t>2-1. </a:t>
            </a:r>
            <a:r>
              <a:rPr kumimoji="1" lang="zh-CN" altLang="en-US" dirty="0"/>
              <a:t>此段标题可替换</a:t>
            </a:r>
            <a:r>
              <a:rPr lang="zh-CN" altLang="en-US" dirty="0"/>
              <a:t>｜ </a:t>
            </a:r>
            <a:r>
              <a:rPr lang="en-US" altLang="zh-CN" dirty="0"/>
              <a:t>2-2.</a:t>
            </a:r>
            <a:r>
              <a:rPr kumimoji="1" lang="zh-CN" altLang="en-US" dirty="0"/>
              <a:t>此段标题可替换</a:t>
            </a:r>
            <a:r>
              <a:rPr lang="zh-CN" altLang="en-US" dirty="0"/>
              <a:t>｜ </a:t>
            </a:r>
            <a:r>
              <a:rPr lang="en-US" altLang="zh-CN" dirty="0"/>
              <a:t>2-3.</a:t>
            </a:r>
            <a:r>
              <a:rPr lang="zh-CN" altLang="en-US" dirty="0"/>
              <a:t> </a:t>
            </a:r>
            <a:r>
              <a:rPr kumimoji="1" lang="zh-CN" altLang="en-US" dirty="0"/>
              <a:t>此段标题可替换</a:t>
            </a:r>
            <a:endParaRPr lang="en-US" dirty="0"/>
          </a:p>
        </p:txBody>
      </p:sp>
      <p:sp>
        <p:nvSpPr>
          <p:cNvPr id="27" name="文本占位符 21"/>
          <p:cNvSpPr>
            <a:spLocks noGrp="1"/>
          </p:cNvSpPr>
          <p:nvPr>
            <p:ph type="body" sz="quarter" idx="20" hasCustomPrompt="1"/>
          </p:nvPr>
        </p:nvSpPr>
        <p:spPr>
          <a:xfrm>
            <a:off x="1637847" y="4278565"/>
            <a:ext cx="6602906" cy="285116"/>
          </a:xfrm>
          <a:prstGeom prst="rect">
            <a:avLst/>
          </a:prstGeom>
        </p:spPr>
        <p:txBody>
          <a:bodyPr>
            <a:noAutofit/>
          </a:bodyPr>
          <a:lstStyle>
            <a:lvl1pPr marL="0" indent="0" algn="l">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lang="en-US" altLang="zh-CN" dirty="0"/>
              <a:t>3-1. </a:t>
            </a:r>
            <a:r>
              <a:rPr kumimoji="1" lang="zh-CN" altLang="en-US" dirty="0"/>
              <a:t>此段标题可替换</a:t>
            </a:r>
            <a:r>
              <a:rPr lang="zh-CN" altLang="en-US" dirty="0"/>
              <a:t>｜ </a:t>
            </a:r>
            <a:r>
              <a:rPr lang="en-US" altLang="zh-CN" dirty="0"/>
              <a:t>3-2.</a:t>
            </a:r>
            <a:r>
              <a:rPr kumimoji="1" lang="zh-CN" altLang="en-US" dirty="0"/>
              <a:t>此段标题可替换</a:t>
            </a:r>
            <a:r>
              <a:rPr lang="zh-CN" altLang="en-US" dirty="0"/>
              <a:t>｜ </a:t>
            </a:r>
            <a:r>
              <a:rPr lang="en-US" altLang="zh-CN" dirty="0"/>
              <a:t>3-3.</a:t>
            </a:r>
            <a:r>
              <a:rPr lang="zh-CN" altLang="en-US" dirty="0"/>
              <a:t> </a:t>
            </a:r>
            <a:r>
              <a:rPr kumimoji="1" lang="zh-CN" altLang="en-US" dirty="0"/>
              <a:t>此段标题可替换</a:t>
            </a:r>
            <a:endParaRPr lang="en-US" dirty="0"/>
          </a:p>
        </p:txBody>
      </p:sp>
      <p:sp>
        <p:nvSpPr>
          <p:cNvPr id="28" name="文本占位符 18"/>
          <p:cNvSpPr>
            <a:spLocks noGrp="1"/>
          </p:cNvSpPr>
          <p:nvPr>
            <p:ph type="body" sz="quarter" idx="21" hasCustomPrompt="1"/>
          </p:nvPr>
        </p:nvSpPr>
        <p:spPr>
          <a:xfrm>
            <a:off x="408475" y="4957146"/>
            <a:ext cx="1052336" cy="673771"/>
          </a:xfrm>
          <a:prstGeom prst="rect">
            <a:avLst/>
          </a:prstGeom>
        </p:spPr>
        <p:txBody>
          <a:bodyPr>
            <a:noAutofit/>
          </a:bodyPr>
          <a:lstStyle>
            <a:lvl1pPr marL="0" indent="0">
              <a:buNone/>
              <a:defRPr sz="5400" b="1">
                <a:solidFill>
                  <a:srgbClr val="2A71EC"/>
                </a:solidFill>
              </a:defRPr>
            </a:lvl1pPr>
          </a:lstStyle>
          <a:p>
            <a:pPr lvl="0"/>
            <a:r>
              <a:rPr kumimoji="1" lang="en-US" altLang="zh-CN" dirty="0"/>
              <a:t>04</a:t>
            </a:r>
            <a:endParaRPr kumimoji="1" lang="zh-CN" altLang="en-US" dirty="0"/>
          </a:p>
        </p:txBody>
      </p:sp>
      <p:sp>
        <p:nvSpPr>
          <p:cNvPr id="30" name="文本占位符 21"/>
          <p:cNvSpPr>
            <a:spLocks noGrp="1"/>
          </p:cNvSpPr>
          <p:nvPr>
            <p:ph type="body" sz="quarter" idx="23" hasCustomPrompt="1"/>
          </p:nvPr>
        </p:nvSpPr>
        <p:spPr>
          <a:xfrm>
            <a:off x="1637847" y="5345802"/>
            <a:ext cx="6602906" cy="285116"/>
          </a:xfrm>
          <a:prstGeom prst="rect">
            <a:avLst/>
          </a:prstGeom>
        </p:spPr>
        <p:txBody>
          <a:bodyPr>
            <a:noAutofit/>
          </a:bodyPr>
          <a:lstStyle>
            <a:lvl1pPr marL="0" indent="0">
              <a:buNone/>
              <a:defRPr sz="1200" b="0">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r>
              <a:rPr lang="en-US" altLang="zh-CN" dirty="0"/>
              <a:t>4-1. </a:t>
            </a:r>
            <a:r>
              <a:rPr kumimoji="1" lang="zh-CN" altLang="en-US" dirty="0"/>
              <a:t>此段标题可替换</a:t>
            </a:r>
            <a:r>
              <a:rPr lang="zh-CN" altLang="en-US" dirty="0"/>
              <a:t>｜ </a:t>
            </a:r>
            <a:r>
              <a:rPr lang="en-US" altLang="zh-CN" dirty="0"/>
              <a:t>4-2.</a:t>
            </a:r>
            <a:r>
              <a:rPr kumimoji="1" lang="zh-CN" altLang="en-US" dirty="0"/>
              <a:t>此段标题可替换</a:t>
            </a:r>
            <a:r>
              <a:rPr lang="zh-CN" altLang="en-US" dirty="0"/>
              <a:t>｜ </a:t>
            </a:r>
            <a:r>
              <a:rPr lang="en-US" altLang="zh-CN" dirty="0"/>
              <a:t>4-3.</a:t>
            </a:r>
            <a:r>
              <a:rPr lang="zh-CN" altLang="en-US" dirty="0"/>
              <a:t> </a:t>
            </a:r>
            <a:r>
              <a:rPr kumimoji="1" lang="zh-CN" altLang="en-US" dirty="0"/>
              <a:t>此段标题可替换</a:t>
            </a:r>
            <a:endParaRPr lang="en-US" dirty="0"/>
          </a:p>
        </p:txBody>
      </p:sp>
      <p:sp>
        <p:nvSpPr>
          <p:cNvPr id="31" name="文本占位符 21"/>
          <p:cNvSpPr>
            <a:spLocks noGrp="1"/>
          </p:cNvSpPr>
          <p:nvPr>
            <p:ph type="body" sz="quarter" idx="24" hasCustomPrompt="1"/>
          </p:nvPr>
        </p:nvSpPr>
        <p:spPr>
          <a:xfrm>
            <a:off x="10065781" y="1737455"/>
            <a:ext cx="1213281" cy="405045"/>
          </a:xfrm>
          <a:prstGeom prst="rect">
            <a:avLst/>
          </a:prstGeom>
        </p:spPr>
        <p:txBody>
          <a:bodyPr>
            <a:noAutofit/>
          </a:bodyPr>
          <a:lstStyle>
            <a:lvl1pPr marL="0" indent="0">
              <a:buNone/>
              <a:defRPr sz="2000" b="1">
                <a:solidFill>
                  <a:srgbClr val="2A71EC"/>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en-US" altLang="zh-CN" dirty="0"/>
              <a:t>P</a:t>
            </a:r>
            <a:r>
              <a:rPr kumimoji="1" lang="zh-CN" altLang="en-US" dirty="0"/>
              <a:t> </a:t>
            </a:r>
            <a:r>
              <a:rPr kumimoji="1" lang="en-US" altLang="zh-CN" dirty="0"/>
              <a:t>01</a:t>
            </a:r>
            <a:endParaRPr kumimoji="1" lang="zh-CN" altLang="en-US" dirty="0"/>
          </a:p>
        </p:txBody>
      </p:sp>
      <p:sp>
        <p:nvSpPr>
          <p:cNvPr id="32" name="文本占位符 21"/>
          <p:cNvSpPr>
            <a:spLocks noGrp="1"/>
          </p:cNvSpPr>
          <p:nvPr>
            <p:ph type="body" sz="quarter" idx="25" hasCustomPrompt="1"/>
          </p:nvPr>
        </p:nvSpPr>
        <p:spPr>
          <a:xfrm>
            <a:off x="10065782" y="2816557"/>
            <a:ext cx="1213281" cy="405045"/>
          </a:xfrm>
          <a:prstGeom prst="rect">
            <a:avLst/>
          </a:prstGeom>
        </p:spPr>
        <p:txBody>
          <a:bodyPr>
            <a:noAutofit/>
          </a:bodyPr>
          <a:lstStyle>
            <a:lvl1pPr marL="0" indent="0">
              <a:buNone/>
              <a:defRPr sz="2000" b="1">
                <a:solidFill>
                  <a:srgbClr val="2A71EC"/>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en-US" altLang="zh-CN" dirty="0"/>
              <a:t>P</a:t>
            </a:r>
            <a:r>
              <a:rPr kumimoji="1" lang="zh-CN" altLang="en-US" dirty="0"/>
              <a:t> </a:t>
            </a:r>
            <a:r>
              <a:rPr kumimoji="1" lang="en-US" altLang="zh-CN" dirty="0"/>
              <a:t>02</a:t>
            </a:r>
            <a:endParaRPr kumimoji="1" lang="zh-CN" altLang="en-US" dirty="0"/>
          </a:p>
        </p:txBody>
      </p:sp>
      <p:sp>
        <p:nvSpPr>
          <p:cNvPr id="33" name="文本占位符 21"/>
          <p:cNvSpPr>
            <a:spLocks noGrp="1"/>
          </p:cNvSpPr>
          <p:nvPr>
            <p:ph type="body" sz="quarter" idx="26" hasCustomPrompt="1"/>
          </p:nvPr>
        </p:nvSpPr>
        <p:spPr>
          <a:xfrm>
            <a:off x="10065782" y="3896705"/>
            <a:ext cx="1213281" cy="405045"/>
          </a:xfrm>
          <a:prstGeom prst="rect">
            <a:avLst/>
          </a:prstGeom>
        </p:spPr>
        <p:txBody>
          <a:bodyPr>
            <a:noAutofit/>
          </a:bodyPr>
          <a:lstStyle>
            <a:lvl1pPr marL="0" indent="0">
              <a:buNone/>
              <a:defRPr sz="2000" b="1">
                <a:solidFill>
                  <a:srgbClr val="2A71EC"/>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en-US" altLang="zh-CN" dirty="0"/>
              <a:t>P</a:t>
            </a:r>
            <a:r>
              <a:rPr kumimoji="1" lang="zh-CN" altLang="en-US" dirty="0"/>
              <a:t> </a:t>
            </a:r>
            <a:r>
              <a:rPr kumimoji="1" lang="en-US" altLang="zh-CN" dirty="0"/>
              <a:t>03</a:t>
            </a:r>
            <a:endParaRPr kumimoji="1" lang="zh-CN" altLang="en-US" dirty="0"/>
          </a:p>
        </p:txBody>
      </p:sp>
      <p:sp>
        <p:nvSpPr>
          <p:cNvPr id="34" name="文本占位符 21"/>
          <p:cNvSpPr>
            <a:spLocks noGrp="1"/>
          </p:cNvSpPr>
          <p:nvPr>
            <p:ph type="body" sz="quarter" idx="27" hasCustomPrompt="1"/>
          </p:nvPr>
        </p:nvSpPr>
        <p:spPr>
          <a:xfrm>
            <a:off x="10065782" y="4974828"/>
            <a:ext cx="1213281" cy="405045"/>
          </a:xfrm>
          <a:prstGeom prst="rect">
            <a:avLst/>
          </a:prstGeom>
        </p:spPr>
        <p:txBody>
          <a:bodyPr>
            <a:noAutofit/>
          </a:bodyPr>
          <a:lstStyle>
            <a:lvl1pPr marL="0" indent="0">
              <a:buNone/>
              <a:defRPr sz="2000" b="1">
                <a:solidFill>
                  <a:srgbClr val="2A71EC"/>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en-US" altLang="zh-CN" dirty="0"/>
              <a:t>P</a:t>
            </a:r>
            <a:r>
              <a:rPr kumimoji="1" lang="zh-CN" altLang="en-US" dirty="0"/>
              <a:t> </a:t>
            </a:r>
            <a:r>
              <a:rPr kumimoji="1" lang="en-US" altLang="zh-CN" dirty="0"/>
              <a:t>04</a:t>
            </a:r>
            <a:endParaRPr kumimoji="1" lang="zh-CN" altLang="en-US" dirty="0"/>
          </a:p>
        </p:txBody>
      </p:sp>
      <p:sp>
        <p:nvSpPr>
          <p:cNvPr id="35" name="Text Box 2"/>
          <p:cNvSpPr txBox="1"/>
          <p:nvPr userDrawn="1"/>
        </p:nvSpPr>
        <p:spPr>
          <a:xfrm>
            <a:off x="10174753" y="6416764"/>
            <a:ext cx="1213281" cy="173511"/>
          </a:xfrm>
          <a:prstGeom prst="rect">
            <a:avLst/>
          </a:prstGeom>
          <a:ln w="12700">
            <a:miter lim="400000"/>
          </a:ln>
        </p:spPr>
        <p:txBody>
          <a:bodyPr wrap="square" lIns="8891" tIns="8891" rIns="8891" bIns="8891" anchor="ctr">
            <a:no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lgn="l"/>
            <a:r>
              <a:rPr dirty="0"/>
              <a:t> </a:t>
            </a:r>
            <a:r>
              <a:rPr lang="zh-CN" altLang="en-US" dirty="0"/>
              <a:t>④ 内部公开 请勿外传</a:t>
            </a:r>
            <a:endParaRPr dirty="0"/>
          </a:p>
        </p:txBody>
      </p:sp>
      <p:sp>
        <p:nvSpPr>
          <p:cNvPr id="37"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36" name="文本占位符 21"/>
          <p:cNvSpPr>
            <a:spLocks noGrp="1"/>
          </p:cNvSpPr>
          <p:nvPr>
            <p:ph type="body" sz="quarter" idx="29" hasCustomPrompt="1"/>
          </p:nvPr>
        </p:nvSpPr>
        <p:spPr>
          <a:xfrm>
            <a:off x="1637847" y="2799142"/>
            <a:ext cx="6602906" cy="410834"/>
          </a:xfrm>
          <a:prstGeom prst="rect">
            <a:avLst/>
          </a:prstGeom>
        </p:spPr>
        <p:txBody>
          <a:bodyPr>
            <a:noAutofit/>
          </a:bodyPr>
          <a:lstStyle>
            <a:lvl1pPr marL="0" indent="0">
              <a:buNone/>
              <a:defRPr sz="2400" b="1">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zh-CN" altLang="en-US" dirty="0"/>
              <a:t>单击此处编辑标题</a:t>
            </a:r>
            <a:endParaRPr kumimoji="1" lang="zh-CN" altLang="en-US" dirty="0"/>
          </a:p>
        </p:txBody>
      </p:sp>
      <p:sp>
        <p:nvSpPr>
          <p:cNvPr id="38" name="文本占位符 21"/>
          <p:cNvSpPr>
            <a:spLocks noGrp="1"/>
          </p:cNvSpPr>
          <p:nvPr>
            <p:ph type="body" sz="quarter" idx="30" hasCustomPrompt="1"/>
          </p:nvPr>
        </p:nvSpPr>
        <p:spPr>
          <a:xfrm>
            <a:off x="1637847" y="3876827"/>
            <a:ext cx="6602906" cy="410834"/>
          </a:xfrm>
          <a:prstGeom prst="rect">
            <a:avLst/>
          </a:prstGeom>
        </p:spPr>
        <p:txBody>
          <a:bodyPr>
            <a:noAutofit/>
          </a:bodyPr>
          <a:lstStyle>
            <a:lvl1pPr marL="0" indent="0">
              <a:buNone/>
              <a:defRPr sz="2400" b="1">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zh-CN" altLang="en-US" dirty="0"/>
              <a:t>单击此处编辑标题</a:t>
            </a:r>
            <a:endParaRPr kumimoji="1" lang="zh-CN" altLang="en-US" dirty="0"/>
          </a:p>
        </p:txBody>
      </p:sp>
      <p:sp>
        <p:nvSpPr>
          <p:cNvPr id="39" name="文本占位符 21"/>
          <p:cNvSpPr>
            <a:spLocks noGrp="1"/>
          </p:cNvSpPr>
          <p:nvPr>
            <p:ph type="body" sz="quarter" idx="31" hasCustomPrompt="1"/>
          </p:nvPr>
        </p:nvSpPr>
        <p:spPr>
          <a:xfrm>
            <a:off x="1637847" y="4938184"/>
            <a:ext cx="6602906" cy="410834"/>
          </a:xfrm>
          <a:prstGeom prst="rect">
            <a:avLst/>
          </a:prstGeom>
        </p:spPr>
        <p:txBody>
          <a:bodyPr>
            <a:noAutofit/>
          </a:bodyPr>
          <a:lstStyle>
            <a:lvl1pPr marL="0" indent="0">
              <a:buNone/>
              <a:defRPr sz="2400" b="1">
                <a:solidFill>
                  <a:schemeClr val="tx1">
                    <a:lumMod val="85000"/>
                    <a:lumOff val="15000"/>
                  </a:schemeClr>
                </a:solidFill>
              </a:defRPr>
            </a:lvl1pPr>
            <a:lvl2pPr>
              <a:defRPr sz="1600">
                <a:solidFill>
                  <a:schemeClr val="tx1">
                    <a:lumMod val="85000"/>
                    <a:lumOff val="15000"/>
                  </a:schemeClr>
                </a:solidFill>
              </a:defRPr>
            </a:lvl2pPr>
            <a:lvl3pPr>
              <a:defRPr sz="16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stStyle>
          <a:p>
            <a:pPr lvl="0"/>
            <a:r>
              <a:rPr kumimoji="1" lang="zh-CN" altLang="en-US" dirty="0"/>
              <a:t>单击此处编辑标题</a:t>
            </a:r>
            <a:endParaRPr kumimoji="1" lang="zh-CN" altLang="en-US" dirty="0"/>
          </a:p>
        </p:txBody>
      </p:sp>
      <p:sp>
        <p:nvSpPr>
          <p:cNvPr id="3"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42" name="文本占位符 18"/>
          <p:cNvSpPr>
            <a:spLocks noGrp="1"/>
          </p:cNvSpPr>
          <p:nvPr>
            <p:ph type="body" sz="quarter" idx="32" hasCustomPrompt="1"/>
          </p:nvPr>
        </p:nvSpPr>
        <p:spPr>
          <a:xfrm>
            <a:off x="392146" y="1650434"/>
            <a:ext cx="1052336" cy="830674"/>
          </a:xfrm>
          <a:prstGeom prst="rect">
            <a:avLst/>
          </a:prstGeom>
        </p:spPr>
        <p:txBody>
          <a:bodyPr>
            <a:noAutofit/>
          </a:bodyPr>
          <a:lstStyle>
            <a:lvl1pPr marL="0" indent="0">
              <a:buNone/>
              <a:defRPr sz="5400" b="1">
                <a:solidFill>
                  <a:srgbClr val="2A71EC"/>
                </a:solidFill>
              </a:defRPr>
            </a:lvl1pPr>
          </a:lstStyle>
          <a:p>
            <a:pPr lvl="0"/>
            <a:r>
              <a:rPr kumimoji="1" lang="en-US" altLang="zh-CN" dirty="0"/>
              <a:t>01</a:t>
            </a:r>
            <a:endParaRPr kumimoji="1" lang="zh-CN" altLang="en-US" dirty="0"/>
          </a:p>
        </p:txBody>
      </p:sp>
      <p:pic>
        <p:nvPicPr>
          <p:cNvPr id="21" name="图片 20"/>
          <p:cNvPicPr>
            <a:picLocks noChangeAspect="1"/>
          </p:cNvPicPr>
          <p:nvPr userDrawn="1"/>
        </p:nvPicPr>
        <p:blipFill rotWithShape="1">
          <a:blip r:embed="rId3"/>
          <a:srcRect t="32395" b="41016"/>
          <a:stretch>
            <a:fillRect/>
          </a:stretch>
        </p:blipFill>
        <p:spPr>
          <a:xfrm>
            <a:off x="10222930" y="216000"/>
            <a:ext cx="1573148" cy="418283"/>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章节页03">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 y="0"/>
            <a:ext cx="12190730" cy="6872068"/>
          </a:xfrm>
          <a:prstGeom prst="rect">
            <a:avLst/>
          </a:prstGeom>
        </p:spPr>
      </p:pic>
      <p:sp>
        <p:nvSpPr>
          <p:cNvPr id="6" name="文本框 5"/>
          <p:cNvSpPr txBox="1"/>
          <p:nvPr userDrawn="1"/>
        </p:nvSpPr>
        <p:spPr>
          <a:xfrm>
            <a:off x="368287" y="259692"/>
            <a:ext cx="2162772" cy="2015936"/>
          </a:xfrm>
          <a:prstGeom prst="rect">
            <a:avLst/>
          </a:prstGeom>
          <a:noFill/>
        </p:spPr>
        <p:txBody>
          <a:bodyPr wrap="none" rtlCol="0">
            <a:spAutoFit/>
          </a:bodyPr>
          <a:lstStyle/>
          <a:p>
            <a:r>
              <a:rPr kumimoji="1" lang="en-US" altLang="zh-CN" sz="12500" b="1" dirty="0">
                <a:solidFill>
                  <a:srgbClr val="46CCFE"/>
                </a:solidFill>
                <a:latin typeface="微软雅黑" panose="020B0503020204020204" charset="-122"/>
                <a:ea typeface="微软雅黑" panose="020B0503020204020204" charset="-122"/>
              </a:rPr>
              <a:t>03</a:t>
            </a:r>
            <a:endParaRPr kumimoji="1" lang="zh-CN" altLang="en-US" sz="12500" b="1" dirty="0">
              <a:solidFill>
                <a:srgbClr val="46CCFE"/>
              </a:solidFill>
              <a:latin typeface="微软雅黑" panose="020B0503020204020204" charset="-122"/>
              <a:ea typeface="微软雅黑" panose="020B0503020204020204" charset="-122"/>
            </a:endParaRPr>
          </a:p>
        </p:txBody>
      </p:sp>
      <p:sp>
        <p:nvSpPr>
          <p:cNvPr id="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0" name="标题占位符 1"/>
          <p:cNvSpPr>
            <a:spLocks noGrp="1"/>
          </p:cNvSpPr>
          <p:nvPr>
            <p:ph type="title" hasCustomPrompt="1"/>
          </p:nvPr>
        </p:nvSpPr>
        <p:spPr>
          <a:xfrm>
            <a:off x="472055" y="2715567"/>
            <a:ext cx="9228536"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2"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3-1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3-2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3-3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9" name="矩形 8"/>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章节页04">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2784"/>
          </a:xfrm>
          <a:prstGeom prst="rect">
            <a:avLst/>
          </a:prstGeom>
        </p:spPr>
      </p:pic>
      <p:sp>
        <p:nvSpPr>
          <p:cNvPr id="4" name="文本框 3"/>
          <p:cNvSpPr txBox="1"/>
          <p:nvPr userDrawn="1"/>
        </p:nvSpPr>
        <p:spPr>
          <a:xfrm>
            <a:off x="368287" y="259692"/>
            <a:ext cx="2162772" cy="2015936"/>
          </a:xfrm>
          <a:prstGeom prst="rect">
            <a:avLst/>
          </a:prstGeom>
          <a:noFill/>
        </p:spPr>
        <p:txBody>
          <a:bodyPr wrap="none" rtlCol="0">
            <a:spAutoFit/>
          </a:bodyPr>
          <a:lstStyle/>
          <a:p>
            <a:r>
              <a:rPr kumimoji="1" lang="en-US" altLang="zh-CN" sz="12500" b="1" dirty="0">
                <a:solidFill>
                  <a:srgbClr val="46CCFE"/>
                </a:solidFill>
                <a:latin typeface="微软雅黑" panose="020B0503020204020204" charset="-122"/>
                <a:ea typeface="微软雅黑" panose="020B0503020204020204" charset="-122"/>
              </a:rPr>
              <a:t>04</a:t>
            </a:r>
            <a:endParaRPr kumimoji="1" lang="zh-CN" altLang="en-US" sz="12500" b="1" dirty="0">
              <a:solidFill>
                <a:srgbClr val="46CCFE"/>
              </a:solidFill>
              <a:latin typeface="微软雅黑" panose="020B0503020204020204" charset="-122"/>
              <a:ea typeface="微软雅黑" panose="020B0503020204020204" charset="-122"/>
            </a:endParaRPr>
          </a:p>
        </p:txBody>
      </p:sp>
      <p:sp>
        <p:nvSpPr>
          <p:cNvPr id="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9" name="标题占位符 1"/>
          <p:cNvSpPr>
            <a:spLocks noGrp="1"/>
          </p:cNvSpPr>
          <p:nvPr>
            <p:ph type="title" hasCustomPrompt="1"/>
          </p:nvPr>
        </p:nvSpPr>
        <p:spPr>
          <a:xfrm>
            <a:off x="472055" y="2715567"/>
            <a:ext cx="726787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1"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4-1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4-2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4-3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12" name="矩形 11"/>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章节页0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39"/>
            <a:ext cx="12192000" cy="6872784"/>
          </a:xfrm>
          <a:prstGeom prst="rect">
            <a:avLst/>
          </a:prstGeom>
        </p:spPr>
      </p:pic>
      <p:sp>
        <p:nvSpPr>
          <p:cNvPr id="4" name="文本框 3"/>
          <p:cNvSpPr txBox="1"/>
          <p:nvPr userDrawn="1"/>
        </p:nvSpPr>
        <p:spPr>
          <a:xfrm>
            <a:off x="368287" y="259692"/>
            <a:ext cx="2162772" cy="2015936"/>
          </a:xfrm>
          <a:prstGeom prst="rect">
            <a:avLst/>
          </a:prstGeom>
          <a:noFill/>
        </p:spPr>
        <p:txBody>
          <a:bodyPr wrap="none" rtlCol="0">
            <a:spAutoFit/>
          </a:bodyPr>
          <a:lstStyle/>
          <a:p>
            <a:r>
              <a:rPr kumimoji="1" lang="en-US" altLang="zh-CN" sz="12500" b="1" i="0" dirty="0">
                <a:solidFill>
                  <a:srgbClr val="46CCFE"/>
                </a:solidFill>
                <a:latin typeface="微软雅黑" panose="020B0503020204020204" charset="-122"/>
                <a:ea typeface="微软雅黑" panose="020B0503020204020204" charset="-122"/>
              </a:rPr>
              <a:t>05</a:t>
            </a:r>
            <a:endParaRPr kumimoji="1" lang="zh-CN" altLang="en-US" sz="12500" b="1" i="0" dirty="0">
              <a:solidFill>
                <a:srgbClr val="46CCFE"/>
              </a:solidFill>
              <a:latin typeface="微软雅黑" panose="020B0503020204020204" charset="-122"/>
              <a:ea typeface="微软雅黑" panose="020B0503020204020204" charset="-122"/>
            </a:endParaRPr>
          </a:p>
        </p:txBody>
      </p:sp>
      <p:sp>
        <p:nvSpPr>
          <p:cNvPr id="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1" name="标题占位符 1"/>
          <p:cNvSpPr>
            <a:spLocks noGrp="1"/>
          </p:cNvSpPr>
          <p:nvPr>
            <p:ph type="title" hasCustomPrompt="1"/>
          </p:nvPr>
        </p:nvSpPr>
        <p:spPr>
          <a:xfrm>
            <a:off x="472055" y="2715567"/>
            <a:ext cx="726787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3"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5-1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5-2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5-3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9" name="矩形 8"/>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章节页06">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0" y="0"/>
            <a:ext cx="12190730" cy="6872068"/>
          </a:xfrm>
          <a:prstGeom prst="rect">
            <a:avLst/>
          </a:prstGeom>
        </p:spPr>
      </p:pic>
      <p:sp>
        <p:nvSpPr>
          <p:cNvPr id="6" name="文本框 5"/>
          <p:cNvSpPr txBox="1"/>
          <p:nvPr userDrawn="1"/>
        </p:nvSpPr>
        <p:spPr>
          <a:xfrm>
            <a:off x="368287" y="259692"/>
            <a:ext cx="2162772" cy="2015936"/>
          </a:xfrm>
          <a:prstGeom prst="rect">
            <a:avLst/>
          </a:prstGeom>
          <a:noFill/>
        </p:spPr>
        <p:txBody>
          <a:bodyPr wrap="none" rtlCol="0">
            <a:spAutoFit/>
          </a:bodyPr>
          <a:lstStyle/>
          <a:p>
            <a:r>
              <a:rPr kumimoji="1" lang="en-US" altLang="zh-CN" sz="12500" b="1" dirty="0">
                <a:solidFill>
                  <a:srgbClr val="46CCFE"/>
                </a:solidFill>
                <a:latin typeface="微软雅黑" panose="020B0503020204020204" charset="-122"/>
                <a:ea typeface="微软雅黑" panose="020B0503020204020204" charset="-122"/>
              </a:rPr>
              <a:t>06</a:t>
            </a:r>
            <a:endParaRPr kumimoji="1" lang="zh-CN" altLang="en-US" sz="12500" b="1" dirty="0">
              <a:solidFill>
                <a:srgbClr val="46CCFE"/>
              </a:solidFill>
              <a:latin typeface="微软雅黑" panose="020B0503020204020204" charset="-122"/>
              <a:ea typeface="微软雅黑" panose="020B0503020204020204" charset="-122"/>
            </a:endParaRPr>
          </a:p>
        </p:txBody>
      </p:sp>
      <p:sp>
        <p:nvSpPr>
          <p:cNvPr id="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0" name="标题占位符 1"/>
          <p:cNvSpPr>
            <a:spLocks noGrp="1"/>
          </p:cNvSpPr>
          <p:nvPr>
            <p:ph type="title" hasCustomPrompt="1"/>
          </p:nvPr>
        </p:nvSpPr>
        <p:spPr>
          <a:xfrm>
            <a:off x="472055" y="2715567"/>
            <a:ext cx="726787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2"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6-1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6-2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6-3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9" name="矩形 8"/>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章节页07">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72784"/>
          </a:xfrm>
          <a:prstGeom prst="rect">
            <a:avLst/>
          </a:prstGeom>
        </p:spPr>
      </p:pic>
      <p:sp>
        <p:nvSpPr>
          <p:cNvPr id="4" name="文本框 3"/>
          <p:cNvSpPr txBox="1"/>
          <p:nvPr userDrawn="1"/>
        </p:nvSpPr>
        <p:spPr>
          <a:xfrm>
            <a:off x="368287" y="259692"/>
            <a:ext cx="2162772" cy="2015936"/>
          </a:xfrm>
          <a:prstGeom prst="rect">
            <a:avLst/>
          </a:prstGeom>
          <a:noFill/>
        </p:spPr>
        <p:txBody>
          <a:bodyPr wrap="none" rtlCol="0">
            <a:spAutoFit/>
          </a:bodyPr>
          <a:lstStyle/>
          <a:p>
            <a:r>
              <a:rPr kumimoji="1" lang="en-US" altLang="zh-CN" sz="12500" b="1" dirty="0">
                <a:solidFill>
                  <a:srgbClr val="46CCFE"/>
                </a:solidFill>
                <a:latin typeface="微软雅黑" panose="020B0503020204020204" charset="-122"/>
                <a:ea typeface="微软雅黑" panose="020B0503020204020204" charset="-122"/>
              </a:rPr>
              <a:t>07</a:t>
            </a:r>
            <a:endParaRPr kumimoji="1" lang="zh-CN" altLang="en-US" sz="12500" b="1" dirty="0">
              <a:solidFill>
                <a:srgbClr val="46CCFE"/>
              </a:solidFill>
              <a:latin typeface="微软雅黑" panose="020B0503020204020204" charset="-122"/>
              <a:ea typeface="微软雅黑" panose="020B0503020204020204" charset="-122"/>
            </a:endParaRPr>
          </a:p>
        </p:txBody>
      </p:sp>
      <p:sp>
        <p:nvSpPr>
          <p:cNvPr id="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9" name="标题占位符 1"/>
          <p:cNvSpPr>
            <a:spLocks noGrp="1"/>
          </p:cNvSpPr>
          <p:nvPr>
            <p:ph type="title" hasCustomPrompt="1"/>
          </p:nvPr>
        </p:nvSpPr>
        <p:spPr>
          <a:xfrm>
            <a:off x="472055" y="2715567"/>
            <a:ext cx="7267878" cy="609812"/>
          </a:xfrm>
          <a:prstGeom prst="rect">
            <a:avLst/>
          </a:prstGeom>
        </p:spPr>
        <p:txBody>
          <a:bodyPr vert="horz" lIns="91440" tIns="45720" rIns="91440" bIns="45720" rtlCol="0" anchor="t">
            <a:noAutofit/>
          </a:bodyPr>
          <a:lstStyle>
            <a:lvl1pPr>
              <a:lnSpc>
                <a:spcPct val="120000"/>
              </a:lnSpc>
              <a:defRPr sz="2400" b="1">
                <a:solidFill>
                  <a:schemeClr val="bg1"/>
                </a:solidFill>
              </a:defRPr>
            </a:lvl1pPr>
          </a:lstStyle>
          <a:p>
            <a:r>
              <a:rPr kumimoji="1" lang="zh-CN" altLang="en-US" dirty="0"/>
              <a:t>单击此处编辑子标题文本，标题</a:t>
            </a:r>
            <a:r>
              <a:rPr kumimoji="1" lang="en-US" altLang="zh-CN" dirty="0"/>
              <a:t>24</a:t>
            </a:r>
            <a:r>
              <a:rPr kumimoji="1" lang="zh-CN" altLang="en-US" dirty="0"/>
              <a:t>磅</a:t>
            </a:r>
            <a:endParaRPr kumimoji="1" lang="zh-CN" altLang="en-US" dirty="0"/>
          </a:p>
        </p:txBody>
      </p:sp>
      <p:sp>
        <p:nvSpPr>
          <p:cNvPr id="11" name="文本占位符 8"/>
          <p:cNvSpPr>
            <a:spLocks noGrp="1"/>
          </p:cNvSpPr>
          <p:nvPr>
            <p:ph type="body" sz="quarter" idx="18" hasCustomPrompt="1"/>
          </p:nvPr>
        </p:nvSpPr>
        <p:spPr>
          <a:xfrm>
            <a:off x="472055" y="3315219"/>
            <a:ext cx="4724718" cy="1276660"/>
          </a:xfrm>
          <a:prstGeom prst="rect">
            <a:avLst/>
          </a:prstGeom>
        </p:spPr>
        <p:txBody>
          <a:bodyPr/>
          <a:lstStyle>
            <a:lvl1pPr marL="0" marR="0" indent="0" algn="l" defTabSz="914400" rtl="0" eaLnBrk="1" fontAlgn="auto" latinLnBrk="0" hangingPunct="1">
              <a:lnSpc>
                <a:spcPct val="130000"/>
              </a:lnSpc>
              <a:spcBef>
                <a:spcPts val="0"/>
              </a:spcBef>
              <a:spcAft>
                <a:spcPts val="0"/>
              </a:spcAft>
              <a:buClrTx/>
              <a:buSzTx/>
              <a:buFont typeface="Arial" panose="020B0604020202020204" pitchFamily="34" charset="0"/>
              <a:buNone/>
              <a:defRPr sz="1600">
                <a:solidFill>
                  <a:schemeClr val="bg1"/>
                </a:solidFill>
              </a:defRPr>
            </a:lvl1pPr>
          </a:lstStyle>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7-1</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7-2</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r>
              <a:rPr kumimoji="1" lang="en-US" altLang="zh-CN" dirty="0"/>
              <a:t>7-3</a:t>
            </a:r>
            <a:r>
              <a:rPr kumimoji="1" lang="zh-CN" altLang="en-US" dirty="0"/>
              <a:t> 单击此处编辑文本样式</a:t>
            </a:r>
            <a:endParaRPr kumimoji="1" lang="en-US" altLang="zh-CN" dirty="0"/>
          </a:p>
          <a:p>
            <a:pPr marL="228600" marR="0" lvl="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a:pPr>
            <a:endParaRPr kumimoji="1" lang="en-US" altLang="zh-CN" dirty="0"/>
          </a:p>
        </p:txBody>
      </p:sp>
      <p:sp>
        <p:nvSpPr>
          <p:cNvPr id="12" name="矩形 11"/>
          <p:cNvSpPr/>
          <p:nvPr userDrawn="1"/>
        </p:nvSpPr>
        <p:spPr>
          <a:xfrm>
            <a:off x="551567" y="2275628"/>
            <a:ext cx="801317" cy="8790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dirty="0">
              <a:latin typeface="微软雅黑" panose="020B0503020204020204" charset="-122"/>
              <a:ea typeface="微软雅黑" panose="020B0503020204020204" charset="-122"/>
            </a:endParaRPr>
          </a:p>
        </p:txBody>
      </p:sp>
      <p:pic>
        <p:nvPicPr>
          <p:cNvPr id="3" name="image2.png" descr="图片包含 游戏机, 画&#10;&#10;描述已自动生成"/>
          <p:cNvPicPr/>
          <p:nvPr userDrawn="1"/>
        </p:nvPicPr>
        <p:blipFill>
          <a:blip r:embed="rId3"/>
          <a:stretch>
            <a:fillRect/>
          </a:stretch>
        </p:blipFill>
        <p:spPr>
          <a:xfrm>
            <a:off x="10224000" y="266400"/>
            <a:ext cx="1600200" cy="246064"/>
          </a:xfrm>
          <a:prstGeom prst="rect">
            <a:avLst/>
          </a:prstGeom>
          <a:ln w="12700">
            <a:miter lim="400000"/>
            <a:headEnd/>
            <a:tailEnd/>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行业章节">
    <p:spTree>
      <p:nvGrpSpPr>
        <p:cNvPr id="1" name=""/>
        <p:cNvGrpSpPr/>
        <p:nvPr/>
      </p:nvGrpSpPr>
      <p:grpSpPr>
        <a:xfrm>
          <a:off x="0" y="0"/>
          <a:ext cx="0" cy="0"/>
          <a:chOff x="0" y="0"/>
          <a:chExt cx="0" cy="0"/>
        </a:xfrm>
      </p:grpSpPr>
      <p:sp>
        <p:nvSpPr>
          <p:cNvPr id="19" name="矩形"/>
          <p:cNvSpPr/>
          <p:nvPr userDrawn="1"/>
        </p:nvSpPr>
        <p:spPr>
          <a:xfrm>
            <a:off x="0" y="0"/>
            <a:ext cx="12193588" cy="6858000"/>
          </a:xfrm>
          <a:prstGeom prst="rect">
            <a:avLst/>
          </a:prstGeom>
          <a:solidFill>
            <a:srgbClr val="2A71EC"/>
          </a:solidFill>
          <a:ln w="3175">
            <a:miter lim="400000"/>
          </a:ln>
        </p:spPr>
        <p:txBody>
          <a:bodyPr lIns="0" tIns="0" rIns="0" bIns="0" anchor="ctr"/>
          <a:lstStyle/>
          <a:p>
            <a:pPr>
              <a:defRPr sz="3800" b="0">
                <a:solidFill>
                  <a:srgbClr val="FFFFFF"/>
                </a:solidFill>
                <a:latin typeface="+mn-lt"/>
                <a:ea typeface="+mn-ea"/>
                <a:cs typeface="+mn-cs"/>
                <a:sym typeface="Helvetica Neue Medium"/>
              </a:defRPr>
            </a:pPr>
            <a:endParaRPr sz="1520" b="0" i="0" dirty="0">
              <a:latin typeface="微软雅黑" panose="020B0503020204020204" charset="-122"/>
            </a:endParaRPr>
          </a:p>
        </p:txBody>
      </p:sp>
      <p:sp>
        <p:nvSpPr>
          <p:cNvPr id="21"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i="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i="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22" name="图片占位符 7"/>
          <p:cNvSpPr>
            <a:spLocks noGrp="1"/>
          </p:cNvSpPr>
          <p:nvPr>
            <p:ph type="pic" sz="quarter" idx="10" hasCustomPrompt="1"/>
          </p:nvPr>
        </p:nvSpPr>
        <p:spPr>
          <a:xfrm>
            <a:off x="4368258" y="0"/>
            <a:ext cx="7817394" cy="6858000"/>
          </a:xfrm>
          <a:prstGeom prst="rect">
            <a:avLst/>
          </a:prstGeom>
        </p:spPr>
        <p:txBody>
          <a:bodyPr/>
          <a:lstStyle>
            <a:lvl1pPr>
              <a:defRPr>
                <a:solidFill>
                  <a:schemeClr val="bg1"/>
                </a:solidFill>
              </a:defRPr>
            </a:lvl1pPr>
          </a:lstStyle>
          <a:p>
            <a:r>
              <a:rPr kumimoji="1" lang="zh-CN" altLang="en-US" dirty="0"/>
              <a:t>拖拽到此处，插入图片</a:t>
            </a:r>
            <a:endParaRPr kumimoji="1" lang="zh-CN" altLang="en-US" dirty="0"/>
          </a:p>
        </p:txBody>
      </p:sp>
      <p:sp>
        <p:nvSpPr>
          <p:cNvPr id="23" name="标题 31"/>
          <p:cNvSpPr>
            <a:spLocks noGrp="1"/>
          </p:cNvSpPr>
          <p:nvPr>
            <p:ph type="title" hasCustomPrompt="1"/>
          </p:nvPr>
        </p:nvSpPr>
        <p:spPr>
          <a:xfrm>
            <a:off x="507774" y="419862"/>
            <a:ext cx="2366055" cy="604263"/>
          </a:xfrm>
          <a:prstGeom prst="rect">
            <a:avLst/>
          </a:prstGeom>
        </p:spPr>
        <p:txBody>
          <a:bodyPr/>
          <a:lstStyle>
            <a:lvl1pPr>
              <a:defRPr sz="3600" b="1">
                <a:solidFill>
                  <a:schemeClr val="bg1"/>
                </a:solidFill>
              </a:defRPr>
            </a:lvl1pPr>
          </a:lstStyle>
          <a:p>
            <a:r>
              <a:rPr kumimoji="1" lang="zh-CN" altLang="en-US" dirty="0"/>
              <a:t>行业标题</a:t>
            </a:r>
            <a:endParaRPr kumimoji="1" lang="zh-CN" altLang="en-US" dirty="0"/>
          </a:p>
        </p:txBody>
      </p:sp>
      <p:sp>
        <p:nvSpPr>
          <p:cNvPr id="24" name="文本占位符 33"/>
          <p:cNvSpPr>
            <a:spLocks noGrp="1"/>
          </p:cNvSpPr>
          <p:nvPr>
            <p:ph type="body" sz="quarter" idx="14" hasCustomPrompt="1"/>
          </p:nvPr>
        </p:nvSpPr>
        <p:spPr>
          <a:xfrm>
            <a:off x="507774" y="1046203"/>
            <a:ext cx="2366055" cy="285115"/>
          </a:xfrm>
          <a:prstGeom prst="rect">
            <a:avLst/>
          </a:prstGeom>
        </p:spPr>
        <p:txBody>
          <a:bodyPr/>
          <a:lstStyle>
            <a:lvl1pPr marL="0" indent="0">
              <a:buNone/>
              <a:defRPr sz="1600">
                <a:solidFill>
                  <a:schemeClr val="bg1"/>
                </a:solidFill>
              </a:defRPr>
            </a:lvl1pPr>
          </a:lstStyle>
          <a:p>
            <a:pPr lvl="0"/>
            <a:r>
              <a:rPr kumimoji="1" lang="zh-CN" altLang="en-US" dirty="0"/>
              <a:t>副标题 </a:t>
            </a:r>
            <a:r>
              <a:rPr kumimoji="1" lang="en-US" altLang="zh-CN" dirty="0"/>
              <a:t>|</a:t>
            </a:r>
            <a:r>
              <a:rPr kumimoji="1" lang="zh-CN" altLang="en-US" dirty="0"/>
              <a:t> 副标题 </a:t>
            </a:r>
            <a:r>
              <a:rPr kumimoji="1" lang="en-US" altLang="zh-CN" dirty="0"/>
              <a:t>|</a:t>
            </a:r>
            <a:r>
              <a:rPr kumimoji="1" lang="zh-CN" altLang="en-US" dirty="0"/>
              <a:t> 副标题 </a:t>
            </a:r>
            <a:endParaRPr kumimoji="1" lang="zh-CN" altLang="en-US" dirty="0"/>
          </a:p>
        </p:txBody>
      </p:sp>
      <p:sp>
        <p:nvSpPr>
          <p:cNvPr id="25" name="文本占位符 17"/>
          <p:cNvSpPr>
            <a:spLocks noGrp="1"/>
          </p:cNvSpPr>
          <p:nvPr>
            <p:ph type="body" sz="quarter" idx="15" hasCustomPrompt="1"/>
          </p:nvPr>
        </p:nvSpPr>
        <p:spPr>
          <a:xfrm>
            <a:off x="507774" y="2055868"/>
            <a:ext cx="2525713" cy="2301587"/>
          </a:xfrm>
          <a:prstGeom prst="rect">
            <a:avLst/>
          </a:prstGeom>
        </p:spPr>
        <p:txBody>
          <a:bodyPr/>
          <a:lstStyle>
            <a:lvl1pPr marL="228600" marR="0" indent="-228600" algn="l" defTabSz="914400" rtl="0" eaLnBrk="1" fontAlgn="auto" latinLnBrk="0" hangingPunct="1">
              <a:lnSpc>
                <a:spcPct val="130000"/>
              </a:lnSpc>
              <a:spcBef>
                <a:spcPts val="0"/>
              </a:spcBef>
              <a:spcAft>
                <a:spcPts val="0"/>
              </a:spcAft>
              <a:buClrTx/>
              <a:buSzTx/>
              <a:buFont typeface="Arial" panose="020B0604020202020204" pitchFamily="34" charset="0"/>
              <a:buChar char="•"/>
              <a:defRPr sz="120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kumimoji="1" lang="zh-CN" altLang="en-US" dirty="0"/>
              <a:t>此段文字旨在显示正确的字号和段落的位置，例文可替换</a:t>
            </a:r>
            <a:endParaRPr kumimoji="1" lang="en-US" altLang="zh-CN" dirty="0"/>
          </a:p>
          <a:p>
            <a:pPr marL="228600" marR="0" lvl="0" indent="-228600" algn="l" defTabSz="914400" rtl="0" eaLnBrk="1" fontAlgn="auto" latinLnBrk="0" hangingPunct="1">
              <a:lnSpc>
                <a:spcPct val="150000"/>
              </a:lnSpc>
              <a:spcBef>
                <a:spcPts val="1000"/>
              </a:spcBef>
              <a:spcAft>
                <a:spcPts val="0"/>
              </a:spcAft>
              <a:buClrTx/>
              <a:buSzTx/>
              <a:buFont typeface="Arial" panose="020B0604020202020204" pitchFamily="34" charset="0"/>
              <a:buChar char="•"/>
              <a:defRPr/>
            </a:pPr>
            <a:r>
              <a:rPr kumimoji="1" lang="zh-CN" altLang="en-US" dirty="0"/>
              <a:t>此段文字旨在显示正确的字号和段落的位置，例文可替换</a:t>
            </a:r>
            <a:endParaRPr kumimoji="1" lang="zh-CN" altLang="en-US" dirty="0"/>
          </a:p>
          <a:p>
            <a:pPr lvl="0"/>
            <a:endParaRPr kumimoji="1" lang="zh-CN" altLang="en-US" dirty="0"/>
          </a:p>
        </p:txBody>
      </p:sp>
      <p:pic>
        <p:nvPicPr>
          <p:cNvPr id="3" name="image2.png" descr="图片包含 游戏机, 画&#10;&#10;描述已自动生成"/>
          <p:cNvPicPr/>
          <p:nvPr userDrawn="1"/>
        </p:nvPicPr>
        <p:blipFill>
          <a:blip r:embed="rId2"/>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设备-手机1">
    <p:spTree>
      <p:nvGrpSpPr>
        <p:cNvPr id="1" name=""/>
        <p:cNvGrpSpPr/>
        <p:nvPr/>
      </p:nvGrpSpPr>
      <p:grpSpPr>
        <a:xfrm>
          <a:off x="0" y="0"/>
          <a:ext cx="0" cy="0"/>
          <a:chOff x="0" y="0"/>
          <a:chExt cx="0" cy="0"/>
        </a:xfrm>
      </p:grpSpPr>
      <p:sp>
        <p:nvSpPr>
          <p:cNvPr id="10" name="Picture Placeholder 13"/>
          <p:cNvSpPr>
            <a:spLocks noGrp="1"/>
          </p:cNvSpPr>
          <p:nvPr>
            <p:ph type="pic" sz="quarter" idx="46" hasCustomPrompt="1"/>
          </p:nvPr>
        </p:nvSpPr>
        <p:spPr>
          <a:xfrm>
            <a:off x="6959084" y="1448436"/>
            <a:ext cx="2735644" cy="5914800"/>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2">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7"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18"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9"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0"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 name="文本框 1"/>
          <p:cNvSpPr txBox="1"/>
          <p:nvPr userDrawn="1"/>
        </p:nvSpPr>
        <p:spPr>
          <a:xfrm>
            <a:off x="5937813" y="2407534"/>
            <a:ext cx="184731" cy="369332"/>
          </a:xfrm>
          <a:prstGeom prst="rect">
            <a:avLst/>
          </a:prstGeom>
          <a:noFill/>
        </p:spPr>
        <p:txBody>
          <a:bodyPr wrap="none" rtlCol="0">
            <a:spAutoFit/>
          </a:bodyPr>
          <a:lstStyle/>
          <a:p>
            <a:endParaRPr kumimoji="1" lang="zh-CN" altLang="en-US" dirty="0"/>
          </a:p>
        </p:txBody>
      </p:sp>
      <p:sp>
        <p:nvSpPr>
          <p:cNvPr id="13" name="文本占位符 10"/>
          <p:cNvSpPr>
            <a:spLocks noGrp="1"/>
          </p:cNvSpPr>
          <p:nvPr>
            <p:ph type="body" sz="quarter" idx="18" hasCustomPrompt="1"/>
          </p:nvPr>
        </p:nvSpPr>
        <p:spPr>
          <a:xfrm>
            <a:off x="416854" y="1785406"/>
            <a:ext cx="2521977" cy="434975"/>
          </a:xfrm>
          <a:prstGeom prst="rect">
            <a:avLst/>
          </a:prstGeom>
        </p:spPr>
        <p:txBody>
          <a:bodyPr/>
          <a:lstStyle>
            <a:lvl1pPr marL="0" indent="0">
              <a:buNone/>
              <a:defRPr sz="2400" b="0" i="0">
                <a:solidFill>
                  <a:srgbClr val="2A70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4" name="文本占位符 3"/>
          <p:cNvSpPr>
            <a:spLocks noGrp="1"/>
          </p:cNvSpPr>
          <p:nvPr>
            <p:ph type="body" sz="quarter" idx="24" hasCustomPrompt="1"/>
          </p:nvPr>
        </p:nvSpPr>
        <p:spPr>
          <a:xfrm>
            <a:off x="416854" y="2323913"/>
            <a:ext cx="3348621" cy="552822"/>
          </a:xfrm>
          <a:prstGeom prst="rect">
            <a:avLst/>
          </a:prstGeom>
        </p:spPr>
        <p:txBody>
          <a:bodyPr anchor="t"/>
          <a:lstStyle>
            <a:lvl1pPr marL="0" marR="0" indent="0" algn="ctr"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lumMod val="85000"/>
                    <a:lumOff val="15000"/>
                  </a:schemeClr>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pic>
        <p:nvPicPr>
          <p:cNvPr id="21" name="图片 20"/>
          <p:cNvPicPr>
            <a:picLocks noChangeAspect="1"/>
          </p:cNvPicPr>
          <p:nvPr userDrawn="1"/>
        </p:nvPicPr>
        <p:blipFill rotWithShape="1">
          <a:blip r:embed="rId3"/>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设备-电脑1">
    <p:spTree>
      <p:nvGrpSpPr>
        <p:cNvPr id="1" name=""/>
        <p:cNvGrpSpPr/>
        <p:nvPr/>
      </p:nvGrpSpPr>
      <p:grpSpPr>
        <a:xfrm>
          <a:off x="0" y="0"/>
          <a:ext cx="0" cy="0"/>
          <a:chOff x="0" y="0"/>
          <a:chExt cx="0" cy="0"/>
        </a:xfrm>
      </p:grpSpPr>
      <p:sp>
        <p:nvSpPr>
          <p:cNvPr id="8" name="Picture Placeholder 8"/>
          <p:cNvSpPr>
            <a:spLocks noGrp="1"/>
          </p:cNvSpPr>
          <p:nvPr>
            <p:ph type="pic" sz="quarter" idx="13" hasCustomPrompt="1"/>
          </p:nvPr>
        </p:nvSpPr>
        <p:spPr>
          <a:xfrm>
            <a:off x="6369415" y="2067592"/>
            <a:ext cx="4996292" cy="3175922"/>
          </a:xfrm>
          <a:prstGeom prst="rect">
            <a:avLst/>
          </a:prstGeom>
          <a:blipFill>
            <a:blip r:embed="rId2">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5"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1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8" name="文本占位符 10"/>
          <p:cNvSpPr>
            <a:spLocks noGrp="1"/>
          </p:cNvSpPr>
          <p:nvPr>
            <p:ph type="body" sz="quarter" idx="18" hasCustomPrompt="1"/>
          </p:nvPr>
        </p:nvSpPr>
        <p:spPr>
          <a:xfrm>
            <a:off x="416854" y="1785406"/>
            <a:ext cx="2521977" cy="434975"/>
          </a:xfrm>
          <a:prstGeom prst="rect">
            <a:avLst/>
          </a:prstGeom>
        </p:spPr>
        <p:txBody>
          <a:bodyPr/>
          <a:lstStyle>
            <a:lvl1pPr marL="0" indent="0">
              <a:buNone/>
              <a:defRPr sz="2400" b="0" i="0">
                <a:solidFill>
                  <a:srgbClr val="2A70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9" name="文本占位符 3"/>
          <p:cNvSpPr>
            <a:spLocks noGrp="1"/>
          </p:cNvSpPr>
          <p:nvPr>
            <p:ph type="body" sz="quarter" idx="24" hasCustomPrompt="1"/>
          </p:nvPr>
        </p:nvSpPr>
        <p:spPr>
          <a:xfrm>
            <a:off x="416854" y="2323913"/>
            <a:ext cx="3348621" cy="552822"/>
          </a:xfrm>
          <a:prstGeom prst="rect">
            <a:avLst/>
          </a:prstGeom>
        </p:spPr>
        <p:txBody>
          <a:bodyPr anchor="t"/>
          <a:lstStyle>
            <a:lvl1pPr marL="0" marR="0" indent="0" algn="ctr"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lumMod val="85000"/>
                    <a:lumOff val="15000"/>
                  </a:schemeClr>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0"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1"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pic>
        <p:nvPicPr>
          <p:cNvPr id="2" name="图片 1"/>
          <p:cNvPicPr>
            <a:picLocks noChangeAspect="1"/>
          </p:cNvPicPr>
          <p:nvPr userDrawn="1"/>
        </p:nvPicPr>
        <p:blipFill rotWithShape="1">
          <a:blip r:embed="rId3"/>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设备-电脑4">
    <p:spTree>
      <p:nvGrpSpPr>
        <p:cNvPr id="1" name=""/>
        <p:cNvGrpSpPr/>
        <p:nvPr/>
      </p:nvGrpSpPr>
      <p:grpSpPr>
        <a:xfrm>
          <a:off x="0" y="0"/>
          <a:ext cx="0" cy="0"/>
          <a:chOff x="0" y="0"/>
          <a:chExt cx="0" cy="0"/>
        </a:xfrm>
      </p:grpSpPr>
      <p:sp>
        <p:nvSpPr>
          <p:cNvPr id="19" name="Picture Placeholder 8"/>
          <p:cNvSpPr>
            <a:spLocks noGrp="1"/>
          </p:cNvSpPr>
          <p:nvPr>
            <p:ph type="pic" sz="quarter" idx="13" hasCustomPrompt="1"/>
          </p:nvPr>
        </p:nvSpPr>
        <p:spPr>
          <a:xfrm>
            <a:off x="5121990" y="2375493"/>
            <a:ext cx="5217398" cy="3303788"/>
          </a:xfrm>
          <a:prstGeom prst="rect">
            <a:avLst/>
          </a:prstGeom>
          <a:blipFill>
            <a:blip r:embed="rId2">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1" name="Picture Placeholder 13"/>
          <p:cNvSpPr>
            <a:spLocks noGrp="1"/>
          </p:cNvSpPr>
          <p:nvPr>
            <p:ph type="pic" sz="quarter" idx="54" hasCustomPrompt="1"/>
          </p:nvPr>
        </p:nvSpPr>
        <p:spPr>
          <a:xfrm>
            <a:off x="9915660" y="3686174"/>
            <a:ext cx="1174282" cy="2538943"/>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3">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2" name="Picture Placeholder 13"/>
          <p:cNvSpPr>
            <a:spLocks noGrp="1"/>
          </p:cNvSpPr>
          <p:nvPr>
            <p:ph type="pic" sz="quarter" idx="55" hasCustomPrompt="1"/>
          </p:nvPr>
        </p:nvSpPr>
        <p:spPr>
          <a:xfrm>
            <a:off x="2592363" y="4257676"/>
            <a:ext cx="895395" cy="1935956"/>
          </a:xfrm>
          <a:custGeom>
            <a:avLst/>
            <a:gdLst>
              <a:gd name="connsiteX0" fmla="*/ 250164 w 2509837"/>
              <a:gd name="connsiteY0" fmla="*/ 0 h 5326062"/>
              <a:gd name="connsiteX1" fmla="*/ 524933 w 2509837"/>
              <a:gd name="connsiteY1" fmla="*/ 0 h 5326062"/>
              <a:gd name="connsiteX2" fmla="*/ 557742 w 2509837"/>
              <a:gd name="connsiteY2" fmla="*/ 36205 h 5326062"/>
              <a:gd name="connsiteX3" fmla="*/ 557742 w 2509837"/>
              <a:gd name="connsiteY3" fmla="*/ 64363 h 5326062"/>
              <a:gd name="connsiteX4" fmla="*/ 701278 w 2509837"/>
              <a:gd name="connsiteY4" fmla="*/ 197113 h 5326062"/>
              <a:gd name="connsiteX5" fmla="*/ 1816761 w 2509837"/>
              <a:gd name="connsiteY5" fmla="*/ 197113 h 5326062"/>
              <a:gd name="connsiteX6" fmla="*/ 1956197 w 2509837"/>
              <a:gd name="connsiteY6" fmla="*/ 60341 h 5326062"/>
              <a:gd name="connsiteX7" fmla="*/ 1956197 w 2509837"/>
              <a:gd name="connsiteY7" fmla="*/ 36205 h 5326062"/>
              <a:gd name="connsiteX8" fmla="*/ 1989005 w 2509837"/>
              <a:gd name="connsiteY8" fmla="*/ 0 h 5326062"/>
              <a:gd name="connsiteX9" fmla="*/ 2259673 w 2509837"/>
              <a:gd name="connsiteY9" fmla="*/ 0 h 5326062"/>
              <a:gd name="connsiteX10" fmla="*/ 2509837 w 2509837"/>
              <a:gd name="connsiteY10" fmla="*/ 249408 h 5326062"/>
              <a:gd name="connsiteX11" fmla="*/ 2509837 w 2509837"/>
              <a:gd name="connsiteY11" fmla="*/ 5080677 h 5326062"/>
              <a:gd name="connsiteX12" fmla="*/ 2259673 w 2509837"/>
              <a:gd name="connsiteY12" fmla="*/ 5326062 h 5326062"/>
              <a:gd name="connsiteX13" fmla="*/ 250164 w 2509837"/>
              <a:gd name="connsiteY13" fmla="*/ 5326062 h 5326062"/>
              <a:gd name="connsiteX14" fmla="*/ 0 w 2509837"/>
              <a:gd name="connsiteY14" fmla="*/ 5080677 h 5326062"/>
              <a:gd name="connsiteX15" fmla="*/ 0 w 2509837"/>
              <a:gd name="connsiteY15" fmla="*/ 249408 h 5326062"/>
              <a:gd name="connsiteX16" fmla="*/ 250164 w 2509837"/>
              <a:gd name="connsiteY16" fmla="*/ 0 h 532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9837" h="5326062">
                <a:moveTo>
                  <a:pt x="250164" y="0"/>
                </a:moveTo>
                <a:cubicBezTo>
                  <a:pt x="250164" y="0"/>
                  <a:pt x="250164" y="0"/>
                  <a:pt x="524933" y="0"/>
                </a:cubicBezTo>
                <a:cubicBezTo>
                  <a:pt x="541338" y="0"/>
                  <a:pt x="557742" y="16091"/>
                  <a:pt x="557742" y="36205"/>
                </a:cubicBezTo>
                <a:cubicBezTo>
                  <a:pt x="557742" y="36205"/>
                  <a:pt x="557742" y="36205"/>
                  <a:pt x="557742" y="64363"/>
                </a:cubicBezTo>
                <a:cubicBezTo>
                  <a:pt x="557742" y="104591"/>
                  <a:pt x="590550" y="197113"/>
                  <a:pt x="701278" y="197113"/>
                </a:cubicBezTo>
                <a:cubicBezTo>
                  <a:pt x="758693" y="197113"/>
                  <a:pt x="1718336" y="197113"/>
                  <a:pt x="1816761" y="197113"/>
                </a:cubicBezTo>
                <a:cubicBezTo>
                  <a:pt x="1915186" y="197113"/>
                  <a:pt x="1956197" y="108613"/>
                  <a:pt x="1956197" y="60341"/>
                </a:cubicBezTo>
                <a:cubicBezTo>
                  <a:pt x="1956197" y="60341"/>
                  <a:pt x="1956197" y="60341"/>
                  <a:pt x="1956197" y="36205"/>
                </a:cubicBezTo>
                <a:cubicBezTo>
                  <a:pt x="1956197" y="16091"/>
                  <a:pt x="1972601" y="0"/>
                  <a:pt x="1989005" y="0"/>
                </a:cubicBezTo>
                <a:cubicBezTo>
                  <a:pt x="1989005" y="0"/>
                  <a:pt x="1989005" y="0"/>
                  <a:pt x="2259673" y="0"/>
                </a:cubicBezTo>
                <a:cubicBezTo>
                  <a:pt x="2395008" y="0"/>
                  <a:pt x="2509837" y="112636"/>
                  <a:pt x="2509837" y="249408"/>
                </a:cubicBezTo>
                <a:cubicBezTo>
                  <a:pt x="2509837" y="249408"/>
                  <a:pt x="2509837" y="249408"/>
                  <a:pt x="2509837" y="5080677"/>
                </a:cubicBezTo>
                <a:cubicBezTo>
                  <a:pt x="2509837" y="5217449"/>
                  <a:pt x="2395008" y="5326062"/>
                  <a:pt x="2259673" y="5326062"/>
                </a:cubicBezTo>
                <a:cubicBezTo>
                  <a:pt x="2259673" y="5326062"/>
                  <a:pt x="2259673" y="5326062"/>
                  <a:pt x="250164" y="5326062"/>
                </a:cubicBezTo>
                <a:cubicBezTo>
                  <a:pt x="114829" y="5326062"/>
                  <a:pt x="0" y="5217449"/>
                  <a:pt x="0" y="5080677"/>
                </a:cubicBezTo>
                <a:cubicBezTo>
                  <a:pt x="0" y="5080677"/>
                  <a:pt x="0" y="5080677"/>
                  <a:pt x="0" y="249408"/>
                </a:cubicBezTo>
                <a:cubicBezTo>
                  <a:pt x="0" y="112636"/>
                  <a:pt x="114829" y="0"/>
                  <a:pt x="250164" y="0"/>
                </a:cubicBezTo>
                <a:close/>
              </a:path>
            </a:pathLst>
          </a:custGeom>
          <a:blipFill>
            <a:blip r:embed="rId4">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20" name="Picture Placeholder 8"/>
          <p:cNvSpPr>
            <a:spLocks noGrp="1"/>
          </p:cNvSpPr>
          <p:nvPr>
            <p:ph type="pic" sz="quarter" idx="53" hasCustomPrompt="1"/>
          </p:nvPr>
        </p:nvSpPr>
        <p:spPr>
          <a:xfrm>
            <a:off x="3225540" y="3860089"/>
            <a:ext cx="3290316" cy="2258096"/>
          </a:xfrm>
          <a:prstGeom prst="rect">
            <a:avLst/>
          </a:prstGeom>
          <a:blipFill>
            <a:blip r:embed="rId5">
              <a:alphaModFix amt="0"/>
            </a:blip>
            <a:stretch>
              <a:fillRect/>
            </a:stretch>
          </a:blipFill>
          <a:ln>
            <a:noFill/>
          </a:ln>
        </p:spPr>
        <p:txBody>
          <a:bodyPr wrap="square" tIns="576000" anchor="ctr">
            <a:noAutofit/>
          </a:bodyPr>
          <a:lstStyle>
            <a:lvl1pPr marL="0" indent="0" algn="ctr">
              <a:buNone/>
              <a:defRPr sz="800">
                <a:solidFill>
                  <a:schemeClr val="bg1"/>
                </a:solidFill>
              </a:defRPr>
            </a:lvl1pPr>
          </a:lstStyle>
          <a:p>
            <a:r>
              <a:rPr lang="en-US" dirty="0" err="1"/>
              <a:t>点击添加图片</a:t>
            </a:r>
            <a:endParaRPr lang="en-US" dirty="0"/>
          </a:p>
        </p:txBody>
      </p:sp>
      <p:sp>
        <p:nvSpPr>
          <p:cNvPr id="14"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1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6"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3"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3" name="文本占位符 10"/>
          <p:cNvSpPr>
            <a:spLocks noGrp="1"/>
          </p:cNvSpPr>
          <p:nvPr>
            <p:ph type="body" sz="quarter" idx="18" hasCustomPrompt="1"/>
          </p:nvPr>
        </p:nvSpPr>
        <p:spPr>
          <a:xfrm>
            <a:off x="416854" y="1785406"/>
            <a:ext cx="2521977" cy="434975"/>
          </a:xfrm>
          <a:prstGeom prst="rect">
            <a:avLst/>
          </a:prstGeom>
        </p:spPr>
        <p:txBody>
          <a:bodyPr/>
          <a:lstStyle>
            <a:lvl1pPr marL="0" indent="0">
              <a:buNone/>
              <a:defRPr sz="2400" b="0" i="0">
                <a:solidFill>
                  <a:srgbClr val="2A70EB"/>
                </a:solidFill>
                <a:latin typeface="微软雅黑" panose="020B0503020204020204" charset="-122"/>
                <a:ea typeface="微软雅黑" panose="020B0503020204020204" charset="-122"/>
              </a:defRPr>
            </a:lvl1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7" name="文本占位符 3"/>
          <p:cNvSpPr>
            <a:spLocks noGrp="1"/>
          </p:cNvSpPr>
          <p:nvPr>
            <p:ph type="body" sz="quarter" idx="24" hasCustomPrompt="1"/>
          </p:nvPr>
        </p:nvSpPr>
        <p:spPr>
          <a:xfrm>
            <a:off x="416854" y="2323913"/>
            <a:ext cx="3348621" cy="552822"/>
          </a:xfrm>
          <a:prstGeom prst="rect">
            <a:avLst/>
          </a:prstGeom>
        </p:spPr>
        <p:txBody>
          <a:bodyPr anchor="t"/>
          <a:lstStyle>
            <a:lvl1pPr marL="0" marR="0" indent="0" algn="ctr"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lumMod val="85000"/>
                    <a:lumOff val="15000"/>
                  </a:schemeClr>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pic>
        <p:nvPicPr>
          <p:cNvPr id="2" name="图片 1"/>
          <p:cNvPicPr>
            <a:picLocks noChangeAspect="1"/>
          </p:cNvPicPr>
          <p:nvPr userDrawn="1"/>
        </p:nvPicPr>
        <p:blipFill rotWithShape="1">
          <a:blip r:embed="rId6"/>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声明页">
    <p:bg>
      <p:bgPr>
        <a:solidFill>
          <a:srgbClr val="1771EB"/>
        </a:solidFill>
        <a:effectLst/>
      </p:bgPr>
    </p:bg>
    <p:spTree>
      <p:nvGrpSpPr>
        <p:cNvPr id="1" name=""/>
        <p:cNvGrpSpPr/>
        <p:nvPr/>
      </p:nvGrpSpPr>
      <p:grpSpPr>
        <a:xfrm>
          <a:off x="0" y="0"/>
          <a:ext cx="0" cy="0"/>
          <a:chOff x="0" y="0"/>
          <a:chExt cx="0" cy="0"/>
        </a:xfrm>
      </p:grpSpPr>
      <p:sp>
        <p:nvSpPr>
          <p:cNvPr id="6" name="标题 2"/>
          <p:cNvSpPr txBox="1"/>
          <p:nvPr userDrawn="1"/>
        </p:nvSpPr>
        <p:spPr>
          <a:xfrm>
            <a:off x="504190" y="223520"/>
            <a:ext cx="10262870" cy="699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lang="zh-CN" altLang="en-US" sz="2700" b="1" dirty="0">
                <a:solidFill>
                  <a:srgbClr val="FFC000"/>
                </a:solidFill>
                <a:latin typeface="微软雅黑" panose="020B0503020204020204" charset="-122"/>
                <a:ea typeface="微软雅黑" panose="020B0503020204020204" charset="-122"/>
              </a:rPr>
              <a:t>特别声明 </a:t>
            </a:r>
            <a:r>
              <a:rPr lang="en-US" altLang="zh-CN" sz="2700" b="1" dirty="0">
                <a:solidFill>
                  <a:srgbClr val="FFC000"/>
                </a:solidFill>
                <a:latin typeface="微软雅黑" panose="020B0503020204020204" charset="-122"/>
                <a:ea typeface="微软雅黑" panose="020B0503020204020204" charset="-122"/>
              </a:rPr>
              <a:t>Claim</a:t>
            </a:r>
            <a:r>
              <a:rPr lang="zh-CN" altLang="en-US" sz="2700" b="1" dirty="0">
                <a:solidFill>
                  <a:srgbClr val="FFC000"/>
                </a:solidFill>
                <a:latin typeface="微软雅黑" panose="020B0503020204020204" charset="-122"/>
                <a:ea typeface="微软雅黑" panose="020B0503020204020204" charset="-122"/>
              </a:rPr>
              <a:t> </a:t>
            </a:r>
            <a:r>
              <a:rPr lang="en-US" altLang="zh-CN" sz="2700" b="1" dirty="0">
                <a:solidFill>
                  <a:srgbClr val="FFC000"/>
                </a:solidFill>
                <a:latin typeface="微软雅黑" panose="020B0503020204020204" charset="-122"/>
                <a:ea typeface="微软雅黑" panose="020B0503020204020204" charset="-122"/>
              </a:rPr>
              <a:t>of</a:t>
            </a:r>
            <a:r>
              <a:rPr lang="zh-CN" altLang="en-US" sz="2700" b="1" dirty="0">
                <a:solidFill>
                  <a:srgbClr val="FFC000"/>
                </a:solidFill>
                <a:latin typeface="微软雅黑" panose="020B0503020204020204" charset="-122"/>
                <a:ea typeface="微软雅黑" panose="020B0503020204020204" charset="-122"/>
              </a:rPr>
              <a:t> </a:t>
            </a:r>
            <a:r>
              <a:rPr lang="en-US" altLang="zh-CN" sz="2700" b="1" dirty="0">
                <a:solidFill>
                  <a:srgbClr val="FFC000"/>
                </a:solidFill>
                <a:latin typeface="微软雅黑" panose="020B0503020204020204" charset="-122"/>
                <a:ea typeface="微软雅黑" panose="020B0503020204020204" charset="-122"/>
              </a:rPr>
              <a:t>Confidential</a:t>
            </a:r>
            <a:endParaRPr kumimoji="1" lang="zh-CN" altLang="en-US" sz="2700" b="1" dirty="0">
              <a:latin typeface="微软雅黑" panose="020B0503020204020204" charset="-122"/>
              <a:ea typeface="微软雅黑" panose="020B0503020204020204" charset="-122"/>
            </a:endParaRPr>
          </a:p>
        </p:txBody>
      </p:sp>
      <p:sp>
        <p:nvSpPr>
          <p:cNvPr id="8" name="内容占位符 1"/>
          <p:cNvSpPr txBox="1"/>
          <p:nvPr userDrawn="1"/>
        </p:nvSpPr>
        <p:spPr>
          <a:xfrm>
            <a:off x="492918" y="923924"/>
            <a:ext cx="9038708" cy="16908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buFont typeface="Wingdings" panose="05000000000000000000" pitchFamily="2" charset="2"/>
              <a:buChar char="ü"/>
            </a:pPr>
            <a:r>
              <a:rPr lang="zh-CN" altLang="en-US" sz="1800" b="0" i="0" dirty="0">
                <a:solidFill>
                  <a:schemeClr val="bg1"/>
                </a:solidFill>
                <a:latin typeface="微软雅黑" panose="020B0503020204020204" charset="-122"/>
                <a:ea typeface="微软雅黑" panose="020B0503020204020204" charset="-122"/>
              </a:rPr>
              <a:t>本文件内容为 </a:t>
            </a:r>
            <a:r>
              <a:rPr lang="zh-CN" altLang="en-US" sz="1800" b="1" dirty="0">
                <a:solidFill>
                  <a:schemeClr val="accent5"/>
                </a:solidFill>
                <a:latin typeface="微软雅黑" panose="020B0503020204020204" charset="-122"/>
                <a:ea typeface="微软雅黑" panose="020B0503020204020204" charset="-122"/>
              </a:rPr>
              <a:t>④ </a:t>
            </a:r>
            <a:r>
              <a:rPr lang="zh-CN" altLang="en-US" sz="1800" b="1" i="0" dirty="0">
                <a:solidFill>
                  <a:schemeClr val="accent5"/>
                </a:solidFill>
                <a:latin typeface="微软雅黑" panose="020B0503020204020204" charset="-122"/>
                <a:ea typeface="微软雅黑" panose="020B0503020204020204" charset="-122"/>
              </a:rPr>
              <a:t>内部公开 请勿外传</a:t>
            </a:r>
            <a:r>
              <a:rPr lang="zh-CN" altLang="en-US" sz="1800" b="0" i="0" dirty="0">
                <a:solidFill>
                  <a:schemeClr val="bg1"/>
                </a:solidFill>
                <a:latin typeface="微软雅黑" panose="020B0503020204020204" charset="-122"/>
                <a:ea typeface="微软雅黑" panose="020B0503020204020204" charset="-122"/>
              </a:rPr>
              <a:t>：禁止未授权的内部、第三方人员使用与访问</a:t>
            </a:r>
            <a:endParaRPr lang="en-US" altLang="zh-CN" sz="1800" b="0" i="0" dirty="0">
              <a:solidFill>
                <a:schemeClr val="bg1"/>
              </a:solidFill>
              <a:latin typeface="微软雅黑" panose="020B0503020204020204" charset="-122"/>
              <a:ea typeface="微软雅黑" panose="020B0503020204020204" charset="-122"/>
            </a:endParaRPr>
          </a:p>
          <a:p>
            <a:pPr marL="285750" indent="-285750">
              <a:lnSpc>
                <a:spcPct val="120000"/>
              </a:lnSpc>
              <a:buFont typeface="Wingdings" panose="05000000000000000000" pitchFamily="2" charset="2"/>
              <a:buChar char="ü"/>
            </a:pPr>
            <a:r>
              <a:rPr lang="zh-CN" altLang="en-US" sz="1800" b="0" i="0" dirty="0">
                <a:solidFill>
                  <a:schemeClr val="bg1"/>
                </a:solidFill>
                <a:latin typeface="微软雅黑" panose="020B0503020204020204" charset="-122"/>
                <a:ea typeface="微软雅黑" panose="020B0503020204020204" charset="-122"/>
              </a:rPr>
              <a:t>非专项必要的业务与项目负责人，收到此内容请立即删除</a:t>
            </a:r>
            <a:endParaRPr lang="en-US" altLang="zh-CN" sz="1800" b="0" i="0" dirty="0">
              <a:solidFill>
                <a:schemeClr val="bg1"/>
              </a:solidFill>
              <a:latin typeface="微软雅黑" panose="020B0503020204020204" charset="-122"/>
              <a:ea typeface="微软雅黑" panose="020B0503020204020204" charset="-122"/>
            </a:endParaRPr>
          </a:p>
          <a:p>
            <a:pPr marL="285750" indent="-285750">
              <a:lnSpc>
                <a:spcPct val="120000"/>
              </a:lnSpc>
              <a:buFont typeface="Wingdings" panose="05000000000000000000" pitchFamily="2" charset="2"/>
              <a:buChar char="ü"/>
            </a:pPr>
            <a:r>
              <a:rPr lang="zh-CN" altLang="en-US" sz="1800" b="0" i="0" dirty="0">
                <a:solidFill>
                  <a:schemeClr val="bg1"/>
                </a:solidFill>
                <a:latin typeface="微软雅黑" panose="020B0503020204020204" charset="-122"/>
                <a:ea typeface="微软雅黑" panose="020B0503020204020204" charset="-122"/>
              </a:rPr>
              <a:t>严禁在未经过主管领导审批，发送给无关业务团队与人员</a:t>
            </a:r>
            <a:endParaRPr lang="en-US" altLang="zh-CN" sz="1800" b="0" i="0" dirty="0">
              <a:solidFill>
                <a:schemeClr val="bg1"/>
              </a:solidFill>
              <a:latin typeface="微软雅黑" panose="020B0503020204020204" charset="-122"/>
              <a:ea typeface="微软雅黑" panose="020B0503020204020204" charset="-122"/>
            </a:endParaRPr>
          </a:p>
        </p:txBody>
      </p:sp>
      <p:sp>
        <p:nvSpPr>
          <p:cNvPr id="9" name="标题 2"/>
          <p:cNvSpPr txBox="1"/>
          <p:nvPr userDrawn="1"/>
        </p:nvSpPr>
        <p:spPr>
          <a:xfrm>
            <a:off x="504190" y="223520"/>
            <a:ext cx="10557510" cy="6997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700" b="0" i="0" dirty="0">
                <a:solidFill>
                  <a:srgbClr val="FFC000"/>
                </a:solidFill>
                <a:latin typeface="微软雅黑" panose="020B0503020204020204" charset="-122"/>
                <a:ea typeface="微软雅黑" panose="020B0503020204020204" charset="-122"/>
              </a:rPr>
              <a:t>特别声明 </a:t>
            </a:r>
            <a:r>
              <a:rPr lang="en-US" altLang="zh-CN" sz="2700" b="1" dirty="0">
                <a:solidFill>
                  <a:srgbClr val="FFC000"/>
                </a:solidFill>
                <a:latin typeface="微软雅黑" panose="020B0503020204020204" charset="-122"/>
                <a:ea typeface="微软雅黑" panose="020B0503020204020204" charset="-122"/>
              </a:rPr>
              <a:t>Claim</a:t>
            </a:r>
            <a:r>
              <a:rPr lang="zh-CN" altLang="en-US" sz="2700" b="1" dirty="0">
                <a:solidFill>
                  <a:srgbClr val="FFC000"/>
                </a:solidFill>
                <a:latin typeface="微软雅黑" panose="020B0503020204020204" charset="-122"/>
                <a:ea typeface="微软雅黑" panose="020B0503020204020204" charset="-122"/>
              </a:rPr>
              <a:t> </a:t>
            </a:r>
            <a:r>
              <a:rPr lang="en-US" altLang="zh-CN" sz="2700" b="1" dirty="0">
                <a:solidFill>
                  <a:srgbClr val="FFC000"/>
                </a:solidFill>
                <a:latin typeface="微软雅黑" panose="020B0503020204020204" charset="-122"/>
                <a:ea typeface="微软雅黑" panose="020B0503020204020204" charset="-122"/>
              </a:rPr>
              <a:t>of</a:t>
            </a:r>
            <a:r>
              <a:rPr lang="zh-CN" altLang="en-US" sz="2700" b="1" dirty="0">
                <a:solidFill>
                  <a:srgbClr val="FFC000"/>
                </a:solidFill>
                <a:latin typeface="微软雅黑" panose="020B0503020204020204" charset="-122"/>
                <a:ea typeface="微软雅黑" panose="020B0503020204020204" charset="-122"/>
              </a:rPr>
              <a:t> </a:t>
            </a:r>
            <a:r>
              <a:rPr lang="en-US" altLang="zh-CN" sz="2700" b="1" dirty="0">
                <a:solidFill>
                  <a:srgbClr val="FFC000"/>
                </a:solidFill>
                <a:latin typeface="微软雅黑" panose="020B0503020204020204" charset="-122"/>
                <a:ea typeface="微软雅黑" panose="020B0503020204020204" charset="-122"/>
              </a:rPr>
              <a:t>Confidential</a:t>
            </a:r>
            <a:endParaRPr kumimoji="1" lang="zh-CN" altLang="en-US" sz="2700" b="0" i="0" dirty="0">
              <a:latin typeface="微软雅黑" panose="020B0503020204020204" charset="-122"/>
              <a:ea typeface="微软雅黑" panose="020B0503020204020204" charset="-122"/>
            </a:endParaRPr>
          </a:p>
        </p:txBody>
      </p:sp>
      <p:sp>
        <p:nvSpPr>
          <p:cNvPr id="10" name="内容占位符 1"/>
          <p:cNvSpPr txBox="1"/>
          <p:nvPr userDrawn="1"/>
        </p:nvSpPr>
        <p:spPr>
          <a:xfrm>
            <a:off x="590549" y="3332017"/>
            <a:ext cx="11006655" cy="3432199"/>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spcBef>
                <a:spcPts val="0"/>
              </a:spcBef>
            </a:pP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版权所有</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©1993-2022 </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金蝶国际软件集团有限公司。保留一切权利。</a:t>
            </a:r>
            <a:endPar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endParaRPr>
          </a:p>
          <a:p>
            <a:pPr algn="just">
              <a:lnSpc>
                <a:spcPct val="150000"/>
              </a:lnSpc>
              <a:spcBef>
                <a:spcPts val="0"/>
              </a:spcBef>
            </a:pP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未经金蝶国际软件集团有限公司的书面许可，任何单位或个人不得以任何形式或为任何目的复制或传播本文档的任何内容。本文档中包含的信息如有更改，恕不另行通知。</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 </a:t>
            </a:r>
            <a:endPar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endParaRPr>
          </a:p>
          <a:p>
            <a:pPr algn="just">
              <a:lnSpc>
                <a:spcPct val="150000"/>
              </a:lnSpc>
              <a:spcBef>
                <a:spcPts val="0"/>
              </a:spcBef>
            </a:pP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本文档提到的金蝶</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EBC®</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、金蝶云苍穹</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、金蝶云星瀚</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、金蝶云星空</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、金蝶云星辰</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KIS®</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K/3®</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、金蝶</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EAS®</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、友商网</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en-US" altLang="zh-CN" sz="1400" b="0" i="0" kern="1200" dirty="0" err="1">
                <a:solidFill>
                  <a:schemeClr val="bg1">
                    <a:alpha val="50000"/>
                  </a:schemeClr>
                </a:solidFill>
                <a:effectLst/>
                <a:latin typeface="微软雅黑" panose="020B0503020204020204" charset="-122"/>
                <a:ea typeface="微软雅黑" panose="020B0503020204020204" charset="-122"/>
                <a:cs typeface="+mn-cs"/>
              </a:rPr>
              <a:t>Apusic</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和其它金蝶产品和服务以及它们各自的徽标均为金蝶软件（中国）有限公司或其关联公司在中国和其他国家或地区的商标或注册商标。本文档提到的所有其它产品和服务名称分别为它们各自公司的商标。</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 </a:t>
            </a:r>
            <a:endPar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endParaRPr>
          </a:p>
          <a:p>
            <a:pPr algn="just">
              <a:lnSpc>
                <a:spcPct val="150000"/>
              </a:lnSpc>
              <a:spcBef>
                <a:spcPts val="0"/>
              </a:spcBef>
            </a:pP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本文档所用数据均为虚构的模拟数据，不代表任何一家企业的真实情况，如有权利人认为文档中的任何内容存在侵权情况，请反馈给金蝶官方邮箱（</a:t>
            </a:r>
            <a:r>
              <a:rPr lang="en-US" altLang="zh-CN" sz="1400" b="0" i="0" kern="1200" dirty="0" err="1">
                <a:solidFill>
                  <a:schemeClr val="bg1">
                    <a:alpha val="50000"/>
                  </a:schemeClr>
                </a:solidFill>
                <a:effectLst/>
                <a:latin typeface="微软雅黑" panose="020B0503020204020204" charset="-122"/>
                <a:ea typeface="微软雅黑" panose="020B0503020204020204" charset="-122"/>
                <a:cs typeface="+mn-cs"/>
              </a:rPr>
              <a:t>DataSubjectRequest@kingdee.com</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），我们将在</a:t>
            </a:r>
            <a:r>
              <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rPr>
              <a:t>15</a:t>
            </a:r>
            <a:r>
              <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rPr>
              <a:t>个工作日内处理。</a:t>
            </a:r>
            <a:endParaRPr lang="en-US" altLang="zh-CN" sz="1400" b="0" i="0" kern="1200" dirty="0">
              <a:solidFill>
                <a:schemeClr val="bg1">
                  <a:alpha val="50000"/>
                </a:schemeClr>
              </a:solidFill>
              <a:effectLst/>
              <a:latin typeface="微软雅黑" panose="020B0503020204020204" charset="-122"/>
              <a:ea typeface="微软雅黑" panose="020B0503020204020204" charset="-122"/>
              <a:cs typeface="+mn-cs"/>
            </a:endParaRPr>
          </a:p>
          <a:p>
            <a:pPr marL="228600" marR="0" lvl="0" indent="-22860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sz="1400" b="0" i="0" dirty="0">
                <a:solidFill>
                  <a:schemeClr val="bg1">
                    <a:alpha val="50000"/>
                  </a:schemeClr>
                </a:solidFill>
                <a:latin typeface="微软雅黑" panose="020B0503020204020204" charset="-122"/>
                <a:ea typeface="微软雅黑" panose="020B0503020204020204" charset="-122"/>
              </a:rPr>
              <a:t>注：</a:t>
            </a:r>
            <a:r>
              <a:rPr lang="zh-CN" altLang="zh-CN" sz="1400" b="0" i="0" dirty="0">
                <a:solidFill>
                  <a:schemeClr val="bg1">
                    <a:alpha val="50000"/>
                  </a:schemeClr>
                </a:solidFill>
                <a:latin typeface="微软雅黑" panose="020B0503020204020204" charset="-122"/>
                <a:ea typeface="微软雅黑" panose="020B0503020204020204" charset="-122"/>
              </a:rPr>
              <a:t>①绝密信息 严禁泄露</a:t>
            </a:r>
            <a:r>
              <a:rPr lang="zh-CN" altLang="en-US" sz="1400" b="0" i="0" dirty="0">
                <a:solidFill>
                  <a:schemeClr val="bg1">
                    <a:alpha val="50000"/>
                  </a:schemeClr>
                </a:solidFill>
                <a:latin typeface="微软雅黑" panose="020B0503020204020204" charset="-122"/>
                <a:ea typeface="微软雅黑" panose="020B0503020204020204" charset="-122"/>
              </a:rPr>
              <a:t>  </a:t>
            </a:r>
            <a:r>
              <a:rPr lang="zh-CN" altLang="zh-CN" sz="1400" b="0" i="0" dirty="0">
                <a:solidFill>
                  <a:schemeClr val="bg1">
                    <a:alpha val="50000"/>
                  </a:schemeClr>
                </a:solidFill>
                <a:latin typeface="微软雅黑" panose="020B0503020204020204" charset="-122"/>
                <a:ea typeface="微软雅黑" panose="020B0503020204020204" charset="-122"/>
              </a:rPr>
              <a:t>②机密信息 严禁泄露</a:t>
            </a:r>
            <a:r>
              <a:rPr lang="zh-CN" altLang="en-US" sz="1400" b="0" i="0" dirty="0">
                <a:solidFill>
                  <a:schemeClr val="bg1">
                    <a:alpha val="50000"/>
                  </a:schemeClr>
                </a:solidFill>
                <a:latin typeface="微软雅黑" panose="020B0503020204020204" charset="-122"/>
                <a:ea typeface="微软雅黑" panose="020B0503020204020204" charset="-122"/>
              </a:rPr>
              <a:t>   </a:t>
            </a:r>
            <a:r>
              <a:rPr lang="zh-CN" altLang="zh-CN" sz="1400" b="0" i="0" dirty="0">
                <a:solidFill>
                  <a:schemeClr val="bg1">
                    <a:alpha val="50000"/>
                  </a:schemeClr>
                </a:solidFill>
                <a:latin typeface="微软雅黑" panose="020B0503020204020204" charset="-122"/>
                <a:ea typeface="微软雅黑" panose="020B0503020204020204" charset="-122"/>
              </a:rPr>
              <a:t>③秘密信息 严禁泄露 </a:t>
            </a:r>
            <a:r>
              <a:rPr lang="zh-CN" altLang="en-US" sz="1400" b="0" i="0" dirty="0">
                <a:solidFill>
                  <a:schemeClr val="bg1">
                    <a:alpha val="50000"/>
                  </a:schemeClr>
                </a:solidFill>
                <a:latin typeface="微软雅黑" panose="020B0503020204020204" charset="-122"/>
                <a:ea typeface="微软雅黑" panose="020B0503020204020204" charset="-122"/>
              </a:rPr>
              <a:t> </a:t>
            </a:r>
            <a:r>
              <a:rPr lang="zh-CN" altLang="zh-CN" sz="1400" b="0" i="0" dirty="0">
                <a:solidFill>
                  <a:schemeClr val="bg1">
                    <a:alpha val="50000"/>
                  </a:schemeClr>
                </a:solidFill>
                <a:latin typeface="微软雅黑" panose="020B0503020204020204" charset="-122"/>
                <a:ea typeface="微软雅黑" panose="020B0503020204020204" charset="-122"/>
              </a:rPr>
              <a:t>④内部公开 请勿外传 </a:t>
            </a:r>
            <a:endParaRPr lang="zh-CN" altLang="zh-CN" sz="1400" b="0" i="0" dirty="0">
              <a:solidFill>
                <a:schemeClr val="bg1">
                  <a:alpha val="50000"/>
                </a:schemeClr>
              </a:solidFill>
              <a:latin typeface="微软雅黑" panose="020B0503020204020204" charset="-122"/>
              <a:ea typeface="微软雅黑" panose="020B0503020204020204" charset="-122"/>
            </a:endParaRPr>
          </a:p>
          <a:p>
            <a:pPr algn="just">
              <a:lnSpc>
                <a:spcPct val="150000"/>
              </a:lnSpc>
              <a:spcBef>
                <a:spcPts val="0"/>
              </a:spcBef>
            </a:pPr>
            <a:endParaRPr lang="zh-CN" altLang="zh-CN" sz="1400" b="0" i="0" kern="1200" dirty="0">
              <a:solidFill>
                <a:schemeClr val="bg1">
                  <a:alpha val="50000"/>
                </a:schemeClr>
              </a:solidFill>
              <a:effectLst/>
              <a:latin typeface="微软雅黑" panose="020B0503020204020204" charset="-122"/>
              <a:ea typeface="微软雅黑" panose="020B0503020204020204" charset="-122"/>
              <a:cs typeface="+mn-cs"/>
            </a:endParaRPr>
          </a:p>
          <a:p>
            <a:pPr algn="just">
              <a:lnSpc>
                <a:spcPct val="150000"/>
              </a:lnSpc>
              <a:spcBef>
                <a:spcPts val="0"/>
              </a:spcBef>
            </a:pPr>
            <a:endParaRPr kumimoji="1" lang="zh-CN" altLang="en-US" sz="1400" b="0" i="0" dirty="0">
              <a:solidFill>
                <a:schemeClr val="bg1">
                  <a:alpha val="50000"/>
                </a:schemeClr>
              </a:solidFill>
              <a:latin typeface="微软雅黑" panose="020B0503020204020204" charset="-122"/>
              <a:ea typeface="微软雅黑" panose="020B0503020204020204" charset="-122"/>
            </a:endParaRPr>
          </a:p>
        </p:txBody>
      </p:sp>
      <p:pic>
        <p:nvPicPr>
          <p:cNvPr id="2" name="image2.png" descr="图片包含 游戏机, 画&#10;&#10;描述已自动生成"/>
          <p:cNvPicPr/>
          <p:nvPr userDrawn="1"/>
        </p:nvPicPr>
        <p:blipFill>
          <a:blip r:embed="rId2"/>
          <a:stretch>
            <a:fillRect/>
          </a:stretch>
        </p:blipFill>
        <p:spPr>
          <a:xfrm>
            <a:off x="10192385" y="450215"/>
            <a:ext cx="1600200" cy="246064"/>
          </a:xfrm>
          <a:prstGeom prst="rect">
            <a:avLst/>
          </a:prstGeom>
          <a:ln w="12700">
            <a:miter lim="4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白色内页">
    <p:spTree>
      <p:nvGrpSpPr>
        <p:cNvPr id="1" name=""/>
        <p:cNvGrpSpPr/>
        <p:nvPr/>
      </p:nvGrpSpPr>
      <p:grpSpPr>
        <a:xfrm>
          <a:off x="0" y="0"/>
          <a:ext cx="0" cy="0"/>
          <a:chOff x="0" y="0"/>
          <a:chExt cx="0" cy="0"/>
        </a:xfrm>
      </p:grpSpPr>
      <p:sp>
        <p:nvSpPr>
          <p:cNvPr id="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0" name="Content Placeholder 5"/>
          <p:cNvSpPr>
            <a:spLocks noGrp="1"/>
          </p:cNvSpPr>
          <p:nvPr>
            <p:ph sz="quarter" idx="12" hasCustomPrompt="1"/>
          </p:nvPr>
        </p:nvSpPr>
        <p:spPr>
          <a:xfrm>
            <a:off x="397213" y="1374180"/>
            <a:ext cx="11206475" cy="4890199"/>
          </a:xfrm>
          <a:prstGeom prst="rect">
            <a:avLst/>
          </a:prstGeom>
        </p:spPr>
        <p:txBody>
          <a:bodyPr lIns="90000">
            <a:noAutofit/>
          </a:bodyPr>
          <a:lstStyle>
            <a:lvl1pPr marL="0" indent="0">
              <a:lnSpc>
                <a:spcPct val="130000"/>
              </a:lnSpc>
              <a:spcBef>
                <a:spcPts val="0"/>
              </a:spcBef>
              <a:buNone/>
              <a:defRPr sz="1800" baseline="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1pPr>
            <a:lvl2pPr marL="231140" indent="-15938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2pPr>
            <a:lvl3pPr marL="490855" indent="-20574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3pPr>
            <a:lvl4pPr marL="711200" indent="-16510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4pPr>
            <a:lvl5pPr marL="973455" indent="-21399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单击此处编辑文本样式，内文行距</a:t>
            </a:r>
            <a:r>
              <a:rPr lang="en-US" altLang="zh-CN" dirty="0"/>
              <a:t>1.3</a:t>
            </a:r>
            <a:endParaRPr lang="en-US" altLang="zh-CN" dirty="0"/>
          </a:p>
          <a:p>
            <a:pPr lvl="0"/>
            <a:endParaRPr lang="en-US" altLang="zh-CN" dirty="0"/>
          </a:p>
          <a:p>
            <a:pPr lvl="0"/>
            <a:endParaRPr lang="zh-CN" altLang="en-US" dirty="0"/>
          </a:p>
        </p:txBody>
      </p:sp>
      <p:sp>
        <p:nvSpPr>
          <p:cNvPr id="8"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9"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pic>
        <p:nvPicPr>
          <p:cNvPr id="21" name="图片 20"/>
          <p:cNvPicPr>
            <a:picLocks noChangeAspect="1"/>
          </p:cNvPicPr>
          <p:nvPr userDrawn="1"/>
        </p:nvPicPr>
        <p:blipFill rotWithShape="1">
          <a:blip r:embed="rId2"/>
          <a:srcRect t="32395" b="41016"/>
          <a:stretch>
            <a:fillRect/>
          </a:stretch>
        </p:blipFill>
        <p:spPr>
          <a:xfrm>
            <a:off x="10224000" y="216000"/>
            <a:ext cx="1573148" cy="418283"/>
          </a:xfrm>
          <a:prstGeom prst="rect">
            <a:avLst/>
          </a:prstGeom>
        </p:spPr>
      </p:pic>
      <p:pic>
        <p:nvPicPr>
          <p:cNvPr id="7" name="图片 6" descr="图片1"/>
          <p:cNvPicPr>
            <a:picLocks noChangeAspect="1"/>
          </p:cNvPicPr>
          <p:nvPr userDrawn="1">
            <p:custDataLst>
              <p:tags r:id="rId3"/>
            </p:custDataLst>
          </p:nvPr>
        </p:nvPicPr>
        <p:blipFill>
          <a:blip r:embed="rId4"/>
          <a:stretch>
            <a:fillRect/>
          </a:stretch>
        </p:blipFill>
        <p:spPr>
          <a:xfrm>
            <a:off x="8673465" y="257175"/>
            <a:ext cx="1418590" cy="32829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60" y="-8055"/>
            <a:ext cx="12202160" cy="6866055"/>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4300" y="4157611"/>
            <a:ext cx="2319274" cy="1304422"/>
          </a:xfrm>
          <a:prstGeom prst="rect">
            <a:avLst/>
          </a:prstGeom>
        </p:spPr>
      </p:pic>
      <p:sp>
        <p:nvSpPr>
          <p:cNvPr id="6" name="Text Box 2"/>
          <p:cNvSpPr txBox="1"/>
          <p:nvPr userDrawn="1"/>
        </p:nvSpPr>
        <p:spPr>
          <a:xfrm>
            <a:off x="4786041" y="6290346"/>
            <a:ext cx="1252234" cy="171459"/>
          </a:xfrm>
          <a:prstGeom prst="rect">
            <a:avLst/>
          </a:prstGeom>
          <a:ln w="12700">
            <a:miter lim="400000"/>
          </a:ln>
        </p:spPr>
        <p:txBody>
          <a:bodyPr wrap="square" lIns="8891" tIns="8891" rIns="8891" bIns="8891" anchor="ctr">
            <a:spAutoFit/>
          </a:bodyPr>
          <a:lstStyle/>
          <a:p>
            <a:pPr algn="r">
              <a:lnSpc>
                <a:spcPts val="1335"/>
              </a:lnSpc>
              <a:defRPr sz="700">
                <a:solidFill>
                  <a:srgbClr val="FFFFFF">
                    <a:alpha val="50000"/>
                  </a:srgb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endParaRPr sz="935" dirty="0">
              <a:solidFill>
                <a:schemeClr val="tx1">
                  <a:lumMod val="85000"/>
                  <a:lumOff val="15000"/>
                </a:scheme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正文内容">
    <p:bg>
      <p:bgPr>
        <a:solidFill>
          <a:srgbClr val="EAEFF4"/>
        </a:solidFill>
        <a:effectLst/>
      </p:bgPr>
    </p:bg>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蓝色内页">
    <p:spTree>
      <p:nvGrpSpPr>
        <p:cNvPr id="1" name=""/>
        <p:cNvGrpSpPr/>
        <p:nvPr/>
      </p:nvGrpSpPr>
      <p:grpSpPr>
        <a:xfrm>
          <a:off x="0" y="0"/>
          <a:ext cx="0" cy="0"/>
          <a:chOff x="0" y="0"/>
          <a:chExt cx="0" cy="0"/>
        </a:xfrm>
      </p:grpSpPr>
      <p:sp>
        <p:nvSpPr>
          <p:cNvPr id="4" name="矩形"/>
          <p:cNvSpPr/>
          <p:nvPr userDrawn="1"/>
        </p:nvSpPr>
        <p:spPr>
          <a:xfrm>
            <a:off x="0" y="0"/>
            <a:ext cx="12193588" cy="6858000"/>
          </a:xfrm>
          <a:prstGeom prst="rect">
            <a:avLst/>
          </a:prstGeom>
          <a:solidFill>
            <a:srgbClr val="2A71EC"/>
          </a:solidFill>
          <a:ln w="3175">
            <a:miter lim="400000"/>
          </a:ln>
        </p:spPr>
        <p:txBody>
          <a:bodyPr lIns="0" tIns="0" rIns="0" bIns="0" anchor="ctr"/>
          <a:lstStyle/>
          <a:p>
            <a:pPr>
              <a:defRPr sz="3800" b="0">
                <a:solidFill>
                  <a:srgbClr val="FFFFFF"/>
                </a:solidFill>
                <a:latin typeface="+mn-lt"/>
                <a:ea typeface="+mn-ea"/>
                <a:cs typeface="+mn-cs"/>
                <a:sym typeface="Helvetica Neue Medium"/>
              </a:defRPr>
            </a:pPr>
            <a:endParaRPr sz="1520" b="0" i="0" dirty="0">
              <a:solidFill>
                <a:srgbClr val="FFC000"/>
              </a:solidFill>
              <a:latin typeface="微软雅黑" panose="020B0503020204020204" charset="-122"/>
            </a:endParaRPr>
          </a:p>
        </p:txBody>
      </p:sp>
      <p:sp>
        <p:nvSpPr>
          <p:cNvPr id="7"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chemeClr val="bg1"/>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chemeClr val="bg1"/>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1" name="Content Placeholder 5"/>
          <p:cNvSpPr>
            <a:spLocks noGrp="1"/>
          </p:cNvSpPr>
          <p:nvPr>
            <p:ph sz="quarter" idx="12" hasCustomPrompt="1"/>
          </p:nvPr>
        </p:nvSpPr>
        <p:spPr>
          <a:xfrm>
            <a:off x="397213" y="1374180"/>
            <a:ext cx="11206475" cy="4890199"/>
          </a:xfrm>
          <a:prstGeom prst="rect">
            <a:avLst/>
          </a:prstGeom>
        </p:spPr>
        <p:txBody>
          <a:bodyPr lIns="90000">
            <a:noAutofit/>
          </a:bodyPr>
          <a:lstStyle>
            <a:lvl1pPr marL="0" indent="0">
              <a:lnSpc>
                <a:spcPct val="130000"/>
              </a:lnSpc>
              <a:spcBef>
                <a:spcPts val="0"/>
              </a:spcBef>
              <a:buNone/>
              <a:defRPr sz="1800" baseline="0">
                <a:solidFill>
                  <a:schemeClr val="bg1"/>
                </a:solidFill>
                <a:latin typeface="微软雅黑" panose="020B0503020204020204" charset="-122"/>
                <a:ea typeface="微软雅黑" panose="020B0503020204020204" charset="-122"/>
                <a:cs typeface="微软雅黑" panose="020B0503020204020204" charset="-122"/>
              </a:defRPr>
            </a:lvl1pPr>
            <a:lvl2pPr marL="231140" indent="-15938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2pPr>
            <a:lvl3pPr marL="490855" indent="-20574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3pPr>
            <a:lvl4pPr marL="711200" indent="-165100">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4pPr>
            <a:lvl5pPr marL="973455" indent="-213995">
              <a:lnSpc>
                <a:spcPct val="150000"/>
              </a:lnSpc>
              <a:defRPr sz="1800">
                <a:solidFill>
                  <a:schemeClr val="tx1">
                    <a:lumMod val="85000"/>
                    <a:lumOff val="15000"/>
                  </a:schemeClr>
                </a:solidFill>
                <a:latin typeface="微软雅黑" panose="020B0503020204020204" charset="-122"/>
                <a:ea typeface="微软雅黑" panose="020B0503020204020204" charset="-122"/>
                <a:cs typeface="微软雅黑" panose="020B0503020204020204" charset="-122"/>
              </a:defRPr>
            </a:lvl5pPr>
          </a:lstStyle>
          <a:p>
            <a:pPr lvl="0"/>
            <a:r>
              <a:rPr lang="zh-CN" altLang="en-US" dirty="0"/>
              <a:t>单击此处编辑文本样式，内文行距</a:t>
            </a:r>
            <a:r>
              <a:rPr lang="en-US" altLang="zh-CN" dirty="0"/>
              <a:t>1.3</a:t>
            </a:r>
            <a:endParaRPr lang="en-US" altLang="zh-CN" dirty="0"/>
          </a:p>
        </p:txBody>
      </p:sp>
      <p:sp>
        <p:nvSpPr>
          <p:cNvPr id="9"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solidFill>
                  <a:schemeClr val="bg1">
                    <a:lumMod val="95000"/>
                  </a:schemeClr>
                </a:solidFill>
              </a:rPr>
              <a:t> </a:t>
            </a:r>
            <a:r>
              <a:rPr lang="zh-CN" altLang="en-US" dirty="0">
                <a:solidFill>
                  <a:schemeClr val="bg1">
                    <a:lumMod val="95000"/>
                  </a:schemeClr>
                </a:solidFill>
              </a:rPr>
              <a:t>④ 内部公开 请勿外传</a:t>
            </a:r>
            <a:endParaRPr dirty="0">
              <a:solidFill>
                <a:schemeClr val="bg1">
                  <a:lumMod val="95000"/>
                </a:schemeClr>
              </a:solidFill>
            </a:endParaRPr>
          </a:p>
        </p:txBody>
      </p:sp>
      <p:sp>
        <p:nvSpPr>
          <p:cNvPr id="10" name="文本占位符 5"/>
          <p:cNvSpPr>
            <a:spLocks noGrp="1"/>
          </p:cNvSpPr>
          <p:nvPr>
            <p:ph type="body" sz="quarter" idx="28" hasCustomPrompt="1"/>
          </p:nvPr>
        </p:nvSpPr>
        <p:spPr>
          <a:xfrm>
            <a:off x="398094" y="682625"/>
            <a:ext cx="7793672" cy="285046"/>
          </a:xfrm>
          <a:prstGeom prst="rect">
            <a:avLst/>
          </a:prstGeom>
        </p:spPr>
        <p:txBody>
          <a:bodyPr>
            <a:noAutofit/>
          </a:bodyPr>
          <a:lstStyle>
            <a:lvl1pPr marL="0" indent="0">
              <a:buNone/>
              <a:defRPr sz="1600" b="0" i="0">
                <a:solidFill>
                  <a:schemeClr val="bg1"/>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副标题，微软雅黑粗体</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2"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bg1"/>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pic>
        <p:nvPicPr>
          <p:cNvPr id="3" name="image2.png" descr="图片包含 游戏机, 画&#10;&#10;描述已自动生成"/>
          <p:cNvPicPr/>
          <p:nvPr userDrawn="1"/>
        </p:nvPicPr>
        <p:blipFill>
          <a:blip r:embed="rId2"/>
          <a:stretch>
            <a:fillRect/>
          </a:stretch>
        </p:blipFill>
        <p:spPr>
          <a:xfrm>
            <a:off x="10224000" y="216000"/>
            <a:ext cx="1600200" cy="246064"/>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图文-单图2">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504846" y="1185038"/>
            <a:ext cx="11158547" cy="3726207"/>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dirty="0">
                <a:solidFill>
                  <a:schemeClr val="bg1"/>
                </a:solidFill>
              </a:defRPr>
            </a:lvl1pPr>
          </a:lstStyle>
          <a:p>
            <a:pPr marL="0" lvl="0" indent="0" algn="ctr">
              <a:buNone/>
            </a:pPr>
            <a:r>
              <a:rPr kumimoji="1" lang="zh-CN" altLang="en-US" dirty="0"/>
              <a:t>点击添加图片</a:t>
            </a:r>
            <a:endParaRPr kumimoji="1" lang="zh-CN" altLang="en-US" dirty="0"/>
          </a:p>
        </p:txBody>
      </p:sp>
      <p:sp>
        <p:nvSpPr>
          <p:cNvPr id="23" name="文本占位符 3"/>
          <p:cNvSpPr>
            <a:spLocks noGrp="1"/>
          </p:cNvSpPr>
          <p:nvPr>
            <p:ph type="body" sz="quarter" idx="23" hasCustomPrompt="1"/>
          </p:nvPr>
        </p:nvSpPr>
        <p:spPr>
          <a:xfrm>
            <a:off x="416646" y="5173428"/>
            <a:ext cx="2525485" cy="362807"/>
          </a:xfrm>
          <a:prstGeom prst="rect">
            <a:avLst/>
          </a:prstGeom>
        </p:spPr>
        <p:txBody>
          <a:bodyPr anchor="ctr"/>
          <a:lstStyle>
            <a:lvl1pPr marL="0" indent="0" algn="l">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5" name="文本占位符 3"/>
          <p:cNvSpPr>
            <a:spLocks noGrp="1"/>
          </p:cNvSpPr>
          <p:nvPr>
            <p:ph type="body" sz="quarter" idx="24" hasCustomPrompt="1"/>
          </p:nvPr>
        </p:nvSpPr>
        <p:spPr>
          <a:xfrm>
            <a:off x="416645" y="5530554"/>
            <a:ext cx="2525484" cy="841848"/>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a:p>
            <a:pPr lvl="0"/>
            <a:endParaRPr kumimoji="1" lang="zh-CN" altLang="en-US" dirty="0"/>
          </a:p>
        </p:txBody>
      </p:sp>
      <p:sp>
        <p:nvSpPr>
          <p:cNvPr id="28" name="文本占位符 3"/>
          <p:cNvSpPr>
            <a:spLocks noGrp="1"/>
          </p:cNvSpPr>
          <p:nvPr>
            <p:ph type="body" sz="quarter" idx="25" hasCustomPrompt="1"/>
          </p:nvPr>
        </p:nvSpPr>
        <p:spPr>
          <a:xfrm>
            <a:off x="4788828" y="5173428"/>
            <a:ext cx="2525484" cy="362807"/>
          </a:xfrm>
          <a:prstGeom prst="rect">
            <a:avLst/>
          </a:prstGeom>
        </p:spPr>
        <p:txBody>
          <a:bodyPr anchor="ctr"/>
          <a:lstStyle>
            <a:lvl1pPr marL="0" indent="0" algn="l">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9" name="文本占位符 3"/>
          <p:cNvSpPr>
            <a:spLocks noGrp="1"/>
          </p:cNvSpPr>
          <p:nvPr>
            <p:ph type="body" sz="quarter" idx="26" hasCustomPrompt="1"/>
          </p:nvPr>
        </p:nvSpPr>
        <p:spPr>
          <a:xfrm>
            <a:off x="4788828" y="5530554"/>
            <a:ext cx="2525484" cy="841848"/>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a:p>
            <a:pPr lvl="0"/>
            <a:endParaRPr kumimoji="1" lang="zh-CN" altLang="en-US" dirty="0"/>
          </a:p>
        </p:txBody>
      </p:sp>
      <p:sp>
        <p:nvSpPr>
          <p:cNvPr id="31" name="文本占位符 3"/>
          <p:cNvSpPr>
            <a:spLocks noGrp="1"/>
          </p:cNvSpPr>
          <p:nvPr>
            <p:ph type="body" sz="quarter" idx="28" hasCustomPrompt="1"/>
          </p:nvPr>
        </p:nvSpPr>
        <p:spPr>
          <a:xfrm>
            <a:off x="9159097" y="5530554"/>
            <a:ext cx="2525484" cy="841848"/>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a:p>
            <a:pPr lvl="0"/>
            <a:endParaRPr kumimoji="1" lang="zh-CN" altLang="en-US" dirty="0"/>
          </a:p>
        </p:txBody>
      </p:sp>
      <p:sp>
        <p:nvSpPr>
          <p:cNvPr id="12" name="文本占位符 3"/>
          <p:cNvSpPr>
            <a:spLocks noGrp="1"/>
          </p:cNvSpPr>
          <p:nvPr>
            <p:ph type="body" sz="quarter" idx="29" hasCustomPrompt="1"/>
          </p:nvPr>
        </p:nvSpPr>
        <p:spPr>
          <a:xfrm>
            <a:off x="9159097" y="5173428"/>
            <a:ext cx="2525484" cy="362807"/>
          </a:xfrm>
          <a:prstGeom prst="rect">
            <a:avLst/>
          </a:prstGeom>
        </p:spPr>
        <p:txBody>
          <a:bodyPr anchor="ctr"/>
          <a:lstStyle>
            <a:lvl1pPr marL="0" indent="0" algn="l">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0"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1"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sp>
        <p:nvSpPr>
          <p:cNvPr id="19"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2"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pic>
        <p:nvPicPr>
          <p:cNvPr id="2" name="图片 1"/>
          <p:cNvPicPr>
            <a:picLocks noChangeAspect="1"/>
          </p:cNvPicPr>
          <p:nvPr userDrawn="1"/>
        </p:nvPicPr>
        <p:blipFill rotWithShape="1">
          <a:blip r:embed="rId2"/>
          <a:srcRect t="32395" b="41016"/>
          <a:stretch>
            <a:fillRect/>
          </a:stretch>
        </p:blipFill>
        <p:spPr>
          <a:xfrm>
            <a:off x="10224000" y="216000"/>
            <a:ext cx="1573148" cy="418283"/>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图文-双图2">
    <p:spTree>
      <p:nvGrpSpPr>
        <p:cNvPr id="1" name=""/>
        <p:cNvGrpSpPr/>
        <p:nvPr/>
      </p:nvGrpSpPr>
      <p:grpSpPr>
        <a:xfrm>
          <a:off x="0" y="0"/>
          <a:ext cx="0" cy="0"/>
          <a:chOff x="0" y="0"/>
          <a:chExt cx="0" cy="0"/>
        </a:xfrm>
      </p:grpSpPr>
      <p:sp>
        <p:nvSpPr>
          <p:cNvPr id="17" name="文本占位符 3"/>
          <p:cNvSpPr>
            <a:spLocks noGrp="1"/>
          </p:cNvSpPr>
          <p:nvPr>
            <p:ph type="body" sz="quarter" idx="26" hasCustomPrompt="1"/>
          </p:nvPr>
        </p:nvSpPr>
        <p:spPr>
          <a:xfrm>
            <a:off x="6754765" y="4996033"/>
            <a:ext cx="4457828"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5" name="文本占位符 3"/>
          <p:cNvSpPr>
            <a:spLocks noGrp="1"/>
          </p:cNvSpPr>
          <p:nvPr>
            <p:ph type="body" sz="quarter" idx="24" hasCustomPrompt="1"/>
          </p:nvPr>
        </p:nvSpPr>
        <p:spPr>
          <a:xfrm>
            <a:off x="1203899" y="4996033"/>
            <a:ext cx="4457828" cy="552822"/>
          </a:xfrm>
          <a:prstGeom prst="rect">
            <a:avLst/>
          </a:prstGeom>
        </p:spPr>
        <p:txBody>
          <a:bodyPr anchor="t"/>
          <a:lstStyle>
            <a:lvl1pPr marL="0" marR="0" indent="0" algn="ctr"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6" name="文本占位符 3"/>
          <p:cNvSpPr>
            <a:spLocks noGrp="1"/>
          </p:cNvSpPr>
          <p:nvPr>
            <p:ph type="body" sz="quarter" idx="25" hasCustomPrompt="1"/>
          </p:nvPr>
        </p:nvSpPr>
        <p:spPr>
          <a:xfrm>
            <a:off x="7259429" y="1309146"/>
            <a:ext cx="3496022" cy="722313"/>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14" name="文本占位符 3"/>
          <p:cNvSpPr>
            <a:spLocks noGrp="1"/>
          </p:cNvSpPr>
          <p:nvPr>
            <p:ph type="body" sz="quarter" idx="23" hasCustomPrompt="1"/>
          </p:nvPr>
        </p:nvSpPr>
        <p:spPr>
          <a:xfrm>
            <a:off x="1704679" y="1309146"/>
            <a:ext cx="3496022" cy="722313"/>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7" name="图片占位符 6"/>
          <p:cNvSpPr>
            <a:spLocks noGrp="1"/>
          </p:cNvSpPr>
          <p:nvPr>
            <p:ph type="pic" sz="quarter" idx="11" hasCustomPrompt="1"/>
          </p:nvPr>
        </p:nvSpPr>
        <p:spPr>
          <a:xfrm>
            <a:off x="129349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9" name="图片占位符 6"/>
          <p:cNvSpPr>
            <a:spLocks noGrp="1"/>
          </p:cNvSpPr>
          <p:nvPr>
            <p:ph type="pic" sz="quarter" idx="12" hasCustomPrompt="1"/>
          </p:nvPr>
        </p:nvSpPr>
        <p:spPr>
          <a:xfrm>
            <a:off x="6848241" y="2008738"/>
            <a:ext cx="4318917" cy="2821048"/>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2"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3"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2"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3"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21" name="图片 20"/>
          <p:cNvPicPr>
            <a:picLocks noChangeAspect="1"/>
          </p:cNvPicPr>
          <p:nvPr userDrawn="1"/>
        </p:nvPicPr>
        <p:blipFill rotWithShape="1">
          <a:blip r:embed="rId2"/>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图文-双图3">
    <p:spTree>
      <p:nvGrpSpPr>
        <p:cNvPr id="1" name=""/>
        <p:cNvGrpSpPr/>
        <p:nvPr/>
      </p:nvGrpSpPr>
      <p:grpSpPr>
        <a:xfrm>
          <a:off x="0" y="0"/>
          <a:ext cx="0" cy="0"/>
          <a:chOff x="0" y="0"/>
          <a:chExt cx="0" cy="0"/>
        </a:xfrm>
      </p:grpSpPr>
      <p:sp>
        <p:nvSpPr>
          <p:cNvPr id="13" name="文本占位符 3"/>
          <p:cNvSpPr>
            <a:spLocks noGrp="1"/>
          </p:cNvSpPr>
          <p:nvPr>
            <p:ph type="body" sz="quarter" idx="16" hasCustomPrompt="1"/>
          </p:nvPr>
        </p:nvSpPr>
        <p:spPr>
          <a:xfrm>
            <a:off x="5551533" y="1725125"/>
            <a:ext cx="3608298"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16" name="Picture Placeholder 8"/>
          <p:cNvSpPr>
            <a:spLocks noGrp="1"/>
          </p:cNvSpPr>
          <p:nvPr>
            <p:ph type="pic" sz="quarter" idx="18" hasCustomPrompt="1"/>
          </p:nvPr>
        </p:nvSpPr>
        <p:spPr>
          <a:xfrm>
            <a:off x="1394279" y="1492258"/>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sz="800">
                <a:solidFill>
                  <a:schemeClr val="bg1"/>
                </a:solidFill>
              </a:defRPr>
            </a:lvl1pPr>
          </a:lstStyle>
          <a:p>
            <a:pPr marL="317500" lvl="0" indent="-317500" algn="ctr"/>
            <a:r>
              <a:rPr lang="en-US" dirty="0" err="1"/>
              <a:t>点击添加图片</a:t>
            </a:r>
            <a:endParaRPr lang="en-US" dirty="0"/>
          </a:p>
        </p:txBody>
      </p:sp>
      <p:sp>
        <p:nvSpPr>
          <p:cNvPr id="17" name="Picture Placeholder 8"/>
          <p:cNvSpPr>
            <a:spLocks noGrp="1"/>
          </p:cNvSpPr>
          <p:nvPr>
            <p:ph type="pic" sz="quarter" idx="19" hasCustomPrompt="1"/>
          </p:nvPr>
        </p:nvSpPr>
        <p:spPr>
          <a:xfrm>
            <a:off x="1394279" y="4008438"/>
            <a:ext cx="3419030" cy="2233612"/>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en-US" altLang="en-US" sz="800" b="0" i="0" u="none" strike="noStrike" cap="none" spc="0" baseline="0">
                <a:solidFill>
                  <a:schemeClr val="bg1"/>
                </a:solidFill>
                <a:uFillTx/>
                <a:latin typeface="微软雅黑" panose="020B0503020204020204" charset="-122"/>
                <a:ea typeface="微软雅黑" panose="020B0503020204020204" charset="-122"/>
                <a:cs typeface="微软雅黑" panose="020B0503020204020204" charset="-122"/>
                <a:sym typeface="PingFang SC Regular"/>
              </a:defRPr>
            </a:lvl1pPr>
          </a:lstStyle>
          <a:p>
            <a:pPr lvl="0" algn="ctr"/>
            <a:r>
              <a:rPr lang="en-US" dirty="0" err="1"/>
              <a:t>点击添加图片</a:t>
            </a:r>
            <a:endParaRPr lang="en-US" dirty="0"/>
          </a:p>
        </p:txBody>
      </p:sp>
      <p:sp>
        <p:nvSpPr>
          <p:cNvPr id="18" name="文本占位符 3"/>
          <p:cNvSpPr>
            <a:spLocks noGrp="1"/>
          </p:cNvSpPr>
          <p:nvPr>
            <p:ph type="body" sz="quarter" idx="20" hasCustomPrompt="1"/>
          </p:nvPr>
        </p:nvSpPr>
        <p:spPr>
          <a:xfrm>
            <a:off x="5551534" y="2110029"/>
            <a:ext cx="3608298"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15"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0"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1" name="文本占位符 3"/>
          <p:cNvSpPr>
            <a:spLocks noGrp="1"/>
          </p:cNvSpPr>
          <p:nvPr>
            <p:ph type="body" sz="quarter" idx="31" hasCustomPrompt="1"/>
          </p:nvPr>
        </p:nvSpPr>
        <p:spPr>
          <a:xfrm>
            <a:off x="5551533" y="4296047"/>
            <a:ext cx="3608298" cy="368622"/>
          </a:xfrm>
          <a:prstGeom prst="rect">
            <a:avLst/>
          </a:prstGeom>
        </p:spPr>
        <p:txBody>
          <a:bodyPr/>
          <a:lstStyle>
            <a:lvl1pPr marL="0" indent="0">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22" name="文本占位符 3"/>
          <p:cNvSpPr>
            <a:spLocks noGrp="1"/>
          </p:cNvSpPr>
          <p:nvPr>
            <p:ph type="body" sz="quarter" idx="32" hasCustomPrompt="1"/>
          </p:nvPr>
        </p:nvSpPr>
        <p:spPr>
          <a:xfrm>
            <a:off x="5551534" y="4680951"/>
            <a:ext cx="3608298" cy="84520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50000"/>
              </a:lnSpc>
              <a:spcBef>
                <a:spcPts val="1000"/>
              </a:spcBef>
              <a:spcAft>
                <a:spcPts val="0"/>
              </a:spcAft>
              <a:buClrTx/>
              <a:buSzPct val="100000"/>
              <a:buFont typeface="Arial" panose="020B0604020202020204" pitchFamily="34" charset="0"/>
              <a:buChar char="•"/>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4"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5"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2" name="图片 1"/>
          <p:cNvPicPr>
            <a:picLocks noChangeAspect="1"/>
          </p:cNvPicPr>
          <p:nvPr userDrawn="1"/>
        </p:nvPicPr>
        <p:blipFill rotWithShape="1">
          <a:blip r:embed="rId2"/>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图文-双图1">
    <p:spTree>
      <p:nvGrpSpPr>
        <p:cNvPr id="1" name=""/>
        <p:cNvGrpSpPr/>
        <p:nvPr/>
      </p:nvGrpSpPr>
      <p:grpSpPr>
        <a:xfrm>
          <a:off x="0" y="0"/>
          <a:ext cx="0" cy="0"/>
          <a:chOff x="0" y="0"/>
          <a:chExt cx="0" cy="0"/>
        </a:xfrm>
      </p:grpSpPr>
      <p:sp>
        <p:nvSpPr>
          <p:cNvPr id="7" name="图片占位符 6"/>
          <p:cNvSpPr>
            <a:spLocks noGrp="1"/>
          </p:cNvSpPr>
          <p:nvPr>
            <p:ph type="pic" sz="quarter" idx="11" hasCustomPrompt="1"/>
          </p:nvPr>
        </p:nvSpPr>
        <p:spPr>
          <a:xfrm>
            <a:off x="-11846" y="-19250"/>
            <a:ext cx="6083207" cy="6886875"/>
          </a:xfrm>
          <a:prstGeom prst="rect">
            <a:avLst/>
          </a:prstGeom>
          <a:gradFill>
            <a:gsLst>
              <a:gs pos="0">
                <a:schemeClr val="tx1">
                  <a:alpha val="10691"/>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dirty="0">
                <a:solidFill>
                  <a:schemeClr val="bg1"/>
                </a:solidFill>
              </a:defRPr>
            </a:lvl1pPr>
          </a:lstStyle>
          <a:p>
            <a:pPr marL="317500" lvl="0" indent="-317500" algn="ctr"/>
            <a:r>
              <a:rPr kumimoji="1" lang="zh-CN" altLang="en-US" dirty="0"/>
              <a:t>点击添加图片</a:t>
            </a:r>
            <a:endParaRPr kumimoji="1" lang="zh-CN" altLang="en-US" dirty="0"/>
          </a:p>
        </p:txBody>
      </p:sp>
      <p:sp>
        <p:nvSpPr>
          <p:cNvPr id="9" name="图片占位符 6"/>
          <p:cNvSpPr>
            <a:spLocks noGrp="1"/>
          </p:cNvSpPr>
          <p:nvPr>
            <p:ph type="pic" sz="quarter" idx="12" hasCustomPrompt="1"/>
          </p:nvPr>
        </p:nvSpPr>
        <p:spPr>
          <a:xfrm>
            <a:off x="6116683" y="-19250"/>
            <a:ext cx="6083207" cy="6886875"/>
          </a:xfrm>
          <a:prstGeom prst="rect">
            <a:avLst/>
          </a:prstGeom>
          <a:gradFill>
            <a:gsLst>
              <a:gs pos="0">
                <a:schemeClr val="tx1">
                  <a:alpha val="995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marL="0" indent="0" algn="ctr">
              <a:buFontTx/>
              <a:buNone/>
              <a:defRPr kumimoji="1" lang="zh-CN" altLang="en-US" sz="800">
                <a:solidFill>
                  <a:schemeClr val="bg1"/>
                </a:solidFill>
              </a:defRPr>
            </a:lvl1pPr>
          </a:lstStyle>
          <a:p>
            <a:pPr marL="317500" lvl="0" indent="-317500" algn="ctr"/>
            <a:r>
              <a:rPr kumimoji="1" lang="zh-CN" altLang="en-US" dirty="0"/>
              <a:t>点击添加图片</a:t>
            </a:r>
            <a:endParaRPr kumimoji="1" lang="zh-CN" altLang="en-US" dirty="0"/>
          </a:p>
        </p:txBody>
      </p:sp>
      <p:sp>
        <p:nvSpPr>
          <p:cNvPr id="10" name="矩形"/>
          <p:cNvSpPr/>
          <p:nvPr userDrawn="1"/>
        </p:nvSpPr>
        <p:spPr>
          <a:xfrm>
            <a:off x="6128040" y="3983783"/>
            <a:ext cx="6066291"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i="0" dirty="0">
              <a:latin typeface="微软雅黑" panose="020B0503020204020204" charset="-122"/>
              <a:ea typeface="微软雅黑" panose="020B0503020204020204" charset="-122"/>
              <a:cs typeface="Helvetica Neue Medium"/>
              <a:sym typeface="Helvetica Neue Medium"/>
            </a:endParaRPr>
          </a:p>
        </p:txBody>
      </p:sp>
      <p:sp>
        <p:nvSpPr>
          <p:cNvPr id="11" name="矩形"/>
          <p:cNvSpPr/>
          <p:nvPr userDrawn="1"/>
        </p:nvSpPr>
        <p:spPr>
          <a:xfrm>
            <a:off x="726" y="3983783"/>
            <a:ext cx="6059276" cy="2874219"/>
          </a:xfrm>
          <a:prstGeom prst="rect">
            <a:avLst/>
          </a:prstGeom>
          <a:gradFill>
            <a:gsLst>
              <a:gs pos="0">
                <a:srgbClr val="000000">
                  <a:alpha val="0"/>
                </a:srgbClr>
              </a:gs>
              <a:gs pos="100000">
                <a:srgbClr val="000000"/>
              </a:gs>
            </a:gsLst>
            <a:lin ang="5400000"/>
          </a:gradFill>
          <a:ln w="12700">
            <a:miter lim="400000"/>
          </a:ln>
        </p:spPr>
        <p:txBody>
          <a:bodyPr lIns="25397" tIns="25397" rIns="25397" bIns="25397" anchor="ctr"/>
          <a:lstStyle/>
          <a:p>
            <a:pPr>
              <a:defRPr sz="3200">
                <a:solidFill>
                  <a:srgbClr val="000000"/>
                </a:solidFill>
                <a:latin typeface="Helvetica Neue Medium"/>
                <a:ea typeface="Helvetica Neue Medium"/>
                <a:cs typeface="Helvetica Neue Medium"/>
                <a:sym typeface="Helvetica Neue Medium"/>
              </a:defRPr>
            </a:pPr>
            <a:endParaRPr sz="1600" b="0" i="0" dirty="0">
              <a:latin typeface="微软雅黑" panose="020B0503020204020204" charset="-122"/>
              <a:ea typeface="微软雅黑" panose="020B0503020204020204" charset="-122"/>
              <a:cs typeface="Helvetica Neue Medium"/>
              <a:sym typeface="Helvetica Neue Medium"/>
            </a:endParaRPr>
          </a:p>
        </p:txBody>
      </p:sp>
      <p:sp>
        <p:nvSpPr>
          <p:cNvPr id="13" name="文本占位符 3"/>
          <p:cNvSpPr>
            <a:spLocks noGrp="1"/>
          </p:cNvSpPr>
          <p:nvPr>
            <p:ph type="body" sz="quarter" idx="17" hasCustomPrompt="1"/>
          </p:nvPr>
        </p:nvSpPr>
        <p:spPr>
          <a:xfrm>
            <a:off x="7128423" y="4761405"/>
            <a:ext cx="4039767" cy="722313"/>
          </a:xfrm>
          <a:prstGeom prst="rect">
            <a:avLst/>
          </a:prstGeom>
        </p:spPr>
        <p:txBody>
          <a:bodyPr anchor="ctr"/>
          <a:lstStyle>
            <a:lvl1pPr marL="0" indent="0" algn="ctr">
              <a:buNone/>
              <a:defRPr sz="22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4" name="文本占位符 3"/>
          <p:cNvSpPr>
            <a:spLocks noGrp="1"/>
          </p:cNvSpPr>
          <p:nvPr>
            <p:ph type="body" sz="quarter" idx="18" hasCustomPrompt="1"/>
          </p:nvPr>
        </p:nvSpPr>
        <p:spPr>
          <a:xfrm>
            <a:off x="1009873" y="4761405"/>
            <a:ext cx="4039767" cy="722313"/>
          </a:xfrm>
          <a:prstGeom prst="rect">
            <a:avLst/>
          </a:prstGeom>
        </p:spPr>
        <p:txBody>
          <a:bodyPr anchor="ctr"/>
          <a:lstStyle>
            <a:lvl1pPr marL="0" indent="0" algn="ctr">
              <a:buNone/>
              <a:defRPr sz="2200" b="0" i="0">
                <a:solidFill>
                  <a:schemeClr val="bg1"/>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22</a:t>
            </a:r>
            <a:r>
              <a:rPr kumimoji="1" lang="zh-CN" altLang="en-US" dirty="0"/>
              <a:t>磅</a:t>
            </a:r>
            <a:endParaRPr kumimoji="1" lang="zh-CN" altLang="en-US" dirty="0"/>
          </a:p>
        </p:txBody>
      </p:sp>
      <p:sp>
        <p:nvSpPr>
          <p:cNvPr id="15" name="文本占位符 3"/>
          <p:cNvSpPr>
            <a:spLocks noGrp="1"/>
          </p:cNvSpPr>
          <p:nvPr>
            <p:ph type="body" sz="quarter" idx="19" hasCustomPrompt="1"/>
          </p:nvPr>
        </p:nvSpPr>
        <p:spPr>
          <a:xfrm>
            <a:off x="867633" y="5523972"/>
            <a:ext cx="4324244"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微软雅黑" panose="020B0503020204020204" charset="-122"/>
                <a:ea typeface="微软雅黑" panose="020B0503020204020204"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方正兰亭黑_GBK" panose="02000000000000000000" pitchFamily="2" charset="-122"/>
                <a:ea typeface="方正兰亭黑_GBK" panose="02000000000000000000" pitchFamily="2" charset="-122"/>
              </a:rPr>
              <a:t>此处为正文，微软雅黑，字号</a:t>
            </a:r>
            <a:r>
              <a:rPr lang="en-US" altLang="zh-CN" sz="1600" dirty="0">
                <a:solidFill>
                  <a:schemeClr val="bg1"/>
                </a:solidFill>
                <a:latin typeface="方正兰亭黑_GBK" panose="02000000000000000000" pitchFamily="2" charset="-122"/>
                <a:ea typeface="方正兰亭黑_GBK" panose="02000000000000000000" pitchFamily="2" charset="-122"/>
              </a:rPr>
              <a:t>16</a:t>
            </a:r>
            <a:r>
              <a:rPr lang="zh-CN" altLang="en-US" sz="1600" dirty="0">
                <a:solidFill>
                  <a:schemeClr val="bg1"/>
                </a:solidFill>
                <a:latin typeface="方正兰亭黑_GBK" panose="02000000000000000000" pitchFamily="2" charset="-122"/>
                <a:ea typeface="方正兰亭黑_GBK" panose="02000000000000000000" pitchFamily="2" charset="-122"/>
              </a:rPr>
              <a:t>磅，行距</a:t>
            </a:r>
            <a:r>
              <a:rPr lang="en-US" altLang="zh-CN" sz="1600" dirty="0">
                <a:solidFill>
                  <a:schemeClr val="bg1"/>
                </a:solidFill>
                <a:latin typeface="方正兰亭黑_GBK" panose="02000000000000000000" pitchFamily="2" charset="-122"/>
                <a:ea typeface="方正兰亭黑_GBK" panose="02000000000000000000" pitchFamily="2" charset="-122"/>
              </a:rPr>
              <a:t>1.3</a:t>
            </a:r>
            <a:r>
              <a:rPr lang="zh-CN" altLang="en-US" sz="1600" dirty="0">
                <a:solidFill>
                  <a:schemeClr val="bg1"/>
                </a:solidFill>
                <a:latin typeface="方正兰亭黑_GBK" panose="02000000000000000000" pitchFamily="2" charset="-122"/>
                <a:ea typeface="方正兰亭黑_GBK" panose="02000000000000000000" pitchFamily="2" charset="-122"/>
              </a:rPr>
              <a:t>倍，</a:t>
            </a:r>
            <a:r>
              <a:rPr kumimoji="1" lang="zh-CN" altLang="en-US" dirty="0"/>
              <a:t> （图片为示意，请根据实际情况替换）</a:t>
            </a:r>
            <a:endParaRPr kumimoji="1" lang="zh-CN" altLang="en-US" dirty="0"/>
          </a:p>
        </p:txBody>
      </p:sp>
      <p:sp>
        <p:nvSpPr>
          <p:cNvPr id="17"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bg1"/>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18"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bg1"/>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19" name="文本占位符 3"/>
          <p:cNvSpPr>
            <a:spLocks noGrp="1"/>
          </p:cNvSpPr>
          <p:nvPr>
            <p:ph type="body" sz="quarter" idx="31" hasCustomPrompt="1"/>
          </p:nvPr>
        </p:nvSpPr>
        <p:spPr>
          <a:xfrm>
            <a:off x="6990138" y="5523972"/>
            <a:ext cx="4324244" cy="932620"/>
          </a:xfrm>
          <a:prstGeom prst="rect">
            <a:avLst/>
          </a:prstGeom>
        </p:spPr>
        <p:txBody>
          <a:bodyPr anchor="ctr"/>
          <a:lstStyle>
            <a:lvl1pPr marL="0" marR="0" indent="0" algn="ctr" defTabSz="228600" eaLnBrk="1" fontAlgn="auto" latinLnBrk="0" hangingPunct="1">
              <a:lnSpc>
                <a:spcPct val="150000"/>
              </a:lnSpc>
              <a:spcBef>
                <a:spcPts val="0"/>
              </a:spcBef>
              <a:spcAft>
                <a:spcPts val="0"/>
              </a:spcAft>
              <a:buClrTx/>
              <a:buSzPct val="125000"/>
              <a:buFontTx/>
              <a:buNone/>
              <a:defRPr sz="1600" b="0" i="0">
                <a:solidFill>
                  <a:schemeClr val="bg1"/>
                </a:solidFill>
                <a:latin typeface="微软雅黑" panose="020B0503020204020204" charset="-122"/>
                <a:ea typeface="微软雅黑" panose="020B0503020204020204" charset="-122"/>
              </a:defRPr>
            </a:lvl1pPr>
            <a:lvl3pPr marL="635000" indent="0">
              <a:buNone/>
              <a:defRPr/>
            </a:lvl3pPr>
          </a:lstStyle>
          <a:p>
            <a:pPr marL="0" marR="0" lvl="0" indent="0" algn="ctr" defTabSz="228600" eaLnBrk="1" fontAlgn="auto" latinLnBrk="0" hangingPunct="1">
              <a:lnSpc>
                <a:spcPct val="150000"/>
              </a:lnSpc>
              <a:spcBef>
                <a:spcPts val="0"/>
              </a:spcBef>
              <a:spcAft>
                <a:spcPts val="0"/>
              </a:spcAft>
              <a:buClrTx/>
              <a:buSzPct val="125000"/>
              <a:buFontTx/>
              <a:buNone/>
              <a:defRPr/>
            </a:pPr>
            <a:r>
              <a:rPr lang="zh-CN" altLang="en-US" sz="1600" dirty="0">
                <a:solidFill>
                  <a:schemeClr val="bg1"/>
                </a:solidFill>
                <a:latin typeface="方正兰亭黑_GBK" panose="02000000000000000000" pitchFamily="2" charset="-122"/>
                <a:ea typeface="方正兰亭黑_GBK" panose="02000000000000000000" pitchFamily="2" charset="-122"/>
              </a:rPr>
              <a:t>此处为正文，微软雅黑，字号</a:t>
            </a:r>
            <a:r>
              <a:rPr lang="en-US" altLang="zh-CN" sz="1600" dirty="0">
                <a:solidFill>
                  <a:schemeClr val="bg1"/>
                </a:solidFill>
                <a:latin typeface="方正兰亭黑_GBK" panose="02000000000000000000" pitchFamily="2" charset="-122"/>
                <a:ea typeface="方正兰亭黑_GBK" panose="02000000000000000000" pitchFamily="2" charset="-122"/>
              </a:rPr>
              <a:t>16</a:t>
            </a:r>
            <a:r>
              <a:rPr lang="zh-CN" altLang="en-US" sz="1600" dirty="0">
                <a:solidFill>
                  <a:schemeClr val="bg1"/>
                </a:solidFill>
                <a:latin typeface="方正兰亭黑_GBK" panose="02000000000000000000" pitchFamily="2" charset="-122"/>
                <a:ea typeface="方正兰亭黑_GBK" panose="02000000000000000000" pitchFamily="2" charset="-122"/>
              </a:rPr>
              <a:t>磅，行距</a:t>
            </a:r>
            <a:r>
              <a:rPr lang="en-US" altLang="zh-CN" sz="1600" dirty="0">
                <a:solidFill>
                  <a:schemeClr val="bg1"/>
                </a:solidFill>
                <a:latin typeface="方正兰亭黑_GBK" panose="02000000000000000000" pitchFamily="2" charset="-122"/>
                <a:ea typeface="方正兰亭黑_GBK" panose="02000000000000000000" pitchFamily="2" charset="-122"/>
              </a:rPr>
              <a:t>1.3</a:t>
            </a:r>
            <a:r>
              <a:rPr lang="zh-CN" altLang="en-US" sz="1600" dirty="0">
                <a:solidFill>
                  <a:schemeClr val="bg1"/>
                </a:solidFill>
                <a:latin typeface="方正兰亭黑_GBK" panose="02000000000000000000" pitchFamily="2" charset="-122"/>
                <a:ea typeface="方正兰亭黑_GBK" panose="02000000000000000000" pitchFamily="2" charset="-122"/>
              </a:rPr>
              <a:t>倍，</a:t>
            </a:r>
            <a:r>
              <a:rPr kumimoji="1" lang="zh-CN" altLang="en-US" dirty="0"/>
              <a:t> （图片为示意，请根据实际情况替换）</a:t>
            </a:r>
            <a:endParaRPr kumimoji="1" lang="zh-CN" altLang="en-US"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图文-三图1">
    <p:spTree>
      <p:nvGrpSpPr>
        <p:cNvPr id="1" name=""/>
        <p:cNvGrpSpPr/>
        <p:nvPr/>
      </p:nvGrpSpPr>
      <p:grpSpPr>
        <a:xfrm>
          <a:off x="0" y="0"/>
          <a:ext cx="0" cy="0"/>
          <a:chOff x="0" y="0"/>
          <a:chExt cx="0" cy="0"/>
        </a:xfrm>
      </p:grpSpPr>
      <p:sp>
        <p:nvSpPr>
          <p:cNvPr id="8" name="文本占位符 3"/>
          <p:cNvSpPr>
            <a:spLocks noGrp="1"/>
          </p:cNvSpPr>
          <p:nvPr>
            <p:ph type="body" sz="quarter" idx="23" hasCustomPrompt="1"/>
          </p:nvPr>
        </p:nvSpPr>
        <p:spPr>
          <a:xfrm>
            <a:off x="1024369" y="1685052"/>
            <a:ext cx="2525485" cy="722313"/>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7" name="图片占位符 6"/>
          <p:cNvSpPr>
            <a:spLocks noGrp="1"/>
          </p:cNvSpPr>
          <p:nvPr>
            <p:ph type="pic" sz="quarter" idx="11" hasCustomPrompt="1"/>
          </p:nvPr>
        </p:nvSpPr>
        <p:spPr>
          <a:xfrm>
            <a:off x="666788"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0" name="图片占位符 6"/>
          <p:cNvSpPr>
            <a:spLocks noGrp="1"/>
          </p:cNvSpPr>
          <p:nvPr>
            <p:ph type="pic" sz="quarter" idx="12" hasCustomPrompt="1"/>
          </p:nvPr>
        </p:nvSpPr>
        <p:spPr>
          <a:xfrm>
            <a:off x="4455924"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1" name="图片占位符 6"/>
          <p:cNvSpPr>
            <a:spLocks noGrp="1"/>
          </p:cNvSpPr>
          <p:nvPr>
            <p:ph type="pic" sz="quarter" idx="13" hasCustomPrompt="1"/>
          </p:nvPr>
        </p:nvSpPr>
        <p:spPr>
          <a:xfrm>
            <a:off x="8284471" y="2457409"/>
            <a:ext cx="3240741" cy="2116800"/>
          </a:xfrm>
          <a:prstGeom prst="rect">
            <a:avLst/>
          </a:prstGeom>
          <a:gradFill>
            <a:gsLst>
              <a:gs pos="0">
                <a:schemeClr val="tx1">
                  <a:alpha val="40000"/>
                </a:schemeClr>
              </a:gs>
              <a:gs pos="99000">
                <a:schemeClr val="tx1">
                  <a:alpha val="20000"/>
                </a:schemeClr>
              </a:gs>
            </a:gsLst>
            <a:lin ang="5400000" scaled="1"/>
          </a:gradFill>
          <a:ln w="12700">
            <a:noFill/>
            <a:miter lim="400000"/>
          </a:ln>
        </p:spPr>
        <p:txBody>
          <a:bodyPr wrap="square" lIns="50800" tIns="540000" rIns="50800" bIns="50800" anchor="ctr">
            <a:noAutofit/>
          </a:bodyPr>
          <a:lstStyle>
            <a:lvl1pPr algn="ctr">
              <a:buFontTx/>
              <a:buNone/>
              <a:defRPr kumimoji="1" lang="zh-CN" altLang="en-US" sz="800">
                <a:solidFill>
                  <a:schemeClr val="bg1"/>
                </a:solidFill>
              </a:defRPr>
            </a:lvl1pPr>
          </a:lstStyle>
          <a:p>
            <a:pPr marL="0" lvl="0" indent="0" algn="ctr">
              <a:buNone/>
            </a:pPr>
            <a:r>
              <a:rPr kumimoji="1" lang="zh-CN" altLang="en-US" dirty="0"/>
              <a:t>点击添加图片</a:t>
            </a:r>
            <a:endParaRPr kumimoji="1" lang="zh-CN" altLang="en-US" dirty="0"/>
          </a:p>
        </p:txBody>
      </p:sp>
      <p:sp>
        <p:nvSpPr>
          <p:cNvPr id="16" name="文本占位符 3"/>
          <p:cNvSpPr>
            <a:spLocks noGrp="1"/>
          </p:cNvSpPr>
          <p:nvPr>
            <p:ph type="body" sz="quarter" idx="26" hasCustomPrompt="1"/>
          </p:nvPr>
        </p:nvSpPr>
        <p:spPr>
          <a:xfrm>
            <a:off x="4813551" y="1685052"/>
            <a:ext cx="2525485" cy="722313"/>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18" name="文本占位符 3"/>
          <p:cNvSpPr>
            <a:spLocks noGrp="1"/>
          </p:cNvSpPr>
          <p:nvPr>
            <p:ph type="body" sz="quarter" idx="28" hasCustomPrompt="1"/>
          </p:nvPr>
        </p:nvSpPr>
        <p:spPr>
          <a:xfrm>
            <a:off x="8642146" y="1685052"/>
            <a:ext cx="2525485" cy="722313"/>
          </a:xfrm>
          <a:prstGeom prst="rect">
            <a:avLst/>
          </a:prstGeom>
        </p:spPr>
        <p:txBody>
          <a:bodyPr anchor="ctr"/>
          <a:lstStyle>
            <a:lvl1pPr marL="0" indent="0" algn="ctr">
              <a:buNone/>
              <a:defRPr sz="1800" b="0" i="0">
                <a:solidFill>
                  <a:srgbClr val="1771EB"/>
                </a:solidFill>
                <a:latin typeface="微软雅黑" panose="020B0503020204020204" charset="-122"/>
                <a:ea typeface="微软雅黑" panose="020B0503020204020204" charset="-122"/>
              </a:defRPr>
            </a:lvl1pPr>
            <a:lvl3pPr marL="635000" indent="0">
              <a:buNone/>
              <a:defRPr/>
            </a:lvl3pPr>
          </a:lstStyle>
          <a:p>
            <a:pPr lvl="0"/>
            <a:r>
              <a:rPr kumimoji="1" lang="zh-CN" altLang="en-US" dirty="0"/>
              <a:t>段落标题 </a:t>
            </a:r>
            <a:r>
              <a:rPr kumimoji="1" lang="en-US" altLang="zh-CN" dirty="0"/>
              <a:t>18</a:t>
            </a:r>
            <a:r>
              <a:rPr kumimoji="1" lang="zh-CN" altLang="en-US" dirty="0"/>
              <a:t>磅</a:t>
            </a:r>
            <a:endParaRPr kumimoji="1" lang="zh-CN" altLang="en-US" dirty="0"/>
          </a:p>
        </p:txBody>
      </p:sp>
      <p:sp>
        <p:nvSpPr>
          <p:cNvPr id="19" name="文本占位符 5"/>
          <p:cNvSpPr>
            <a:spLocks noGrp="1"/>
          </p:cNvSpPr>
          <p:nvPr>
            <p:ph type="body" sz="quarter" idx="30" hasCustomPrompt="1"/>
          </p:nvPr>
        </p:nvSpPr>
        <p:spPr>
          <a:xfrm>
            <a:off x="398094" y="682625"/>
            <a:ext cx="7793672" cy="285046"/>
          </a:xfrm>
          <a:prstGeom prst="rect">
            <a:avLst/>
          </a:prstGeom>
        </p:spPr>
        <p:txBody>
          <a:bodyPr>
            <a:noAutofit/>
          </a:bodyPr>
          <a:lstStyle>
            <a:lvl1pPr marL="0" indent="0">
              <a:buNone/>
              <a:defRPr sz="1600" b="0" i="0">
                <a:solidFill>
                  <a:schemeClr val="tx1">
                    <a:lumMod val="85000"/>
                    <a:lumOff val="15000"/>
                  </a:schemeClr>
                </a:solidFill>
                <a:latin typeface="微软雅黑" panose="020B0503020204020204" charset="-122"/>
                <a:ea typeface="微软雅黑" panose="020B0503020204020204" charset="-122"/>
              </a:defRPr>
            </a:lvl1pPr>
            <a:lvl2pPr>
              <a:defRPr sz="1600"/>
            </a:lvl2pPr>
            <a:lvl3pPr>
              <a:defRPr sz="1600"/>
            </a:lvl3pPr>
            <a:lvl4pPr>
              <a:defRPr sz="1600"/>
            </a:lvl4pPr>
            <a:lvl5pPr>
              <a:defRPr sz="1600"/>
            </a:lvl5pPr>
          </a:lstStyle>
          <a:p>
            <a:pPr lvl="0"/>
            <a:r>
              <a:rPr lang="zh-CN" altLang="en-US" sz="1600" dirty="0">
                <a:solidFill>
                  <a:schemeClr val="tx1">
                    <a:lumMod val="85000"/>
                    <a:lumOff val="15000"/>
                  </a:schemeClr>
                </a:solidFill>
                <a:latin typeface="微软雅黑" panose="020B0503020204020204" charset="-122"/>
                <a:ea typeface="微软雅黑" panose="020B0503020204020204" charset="-122"/>
              </a:rPr>
              <a:t>副标题，微软雅黑常规</a:t>
            </a:r>
            <a:r>
              <a:rPr lang="en-US" altLang="zh-CN" sz="1600" dirty="0">
                <a:solidFill>
                  <a:schemeClr val="tx1">
                    <a:lumMod val="85000"/>
                    <a:lumOff val="15000"/>
                  </a:schemeClr>
                </a:solidFill>
                <a:latin typeface="微软雅黑" panose="020B0503020204020204" charset="-122"/>
                <a:ea typeface="微软雅黑" panose="020B0503020204020204" charset="-122"/>
              </a:rPr>
              <a:t>16</a:t>
            </a:r>
            <a:r>
              <a:rPr lang="zh-CN" altLang="en-US" sz="1600" dirty="0">
                <a:solidFill>
                  <a:schemeClr val="tx1">
                    <a:lumMod val="85000"/>
                    <a:lumOff val="15000"/>
                  </a:schemeClr>
                </a:solidFill>
                <a:latin typeface="微软雅黑" panose="020B0503020204020204" charset="-122"/>
                <a:ea typeface="微软雅黑" panose="020B0503020204020204" charset="-122"/>
              </a:rPr>
              <a:t>磅，标题无须标点符号结尾（可删除）</a:t>
            </a:r>
            <a:endParaRPr kumimoji="1" lang="zh-CN" altLang="en-US" dirty="0"/>
          </a:p>
        </p:txBody>
      </p:sp>
      <p:sp>
        <p:nvSpPr>
          <p:cNvPr id="20" name="Title 2"/>
          <p:cNvSpPr>
            <a:spLocks noGrp="1"/>
          </p:cNvSpPr>
          <p:nvPr>
            <p:ph type="title" hasCustomPrompt="1"/>
          </p:nvPr>
        </p:nvSpPr>
        <p:spPr>
          <a:xfrm>
            <a:off x="398094" y="210672"/>
            <a:ext cx="9693760" cy="469413"/>
          </a:xfrm>
          <a:prstGeom prst="rect">
            <a:avLst/>
          </a:prstGeom>
        </p:spPr>
        <p:txBody>
          <a:bodyPr>
            <a:noAutofit/>
          </a:bodyPr>
          <a:lstStyle>
            <a:lvl1pPr>
              <a:lnSpc>
                <a:spcPct val="100000"/>
              </a:lnSpc>
              <a:defRPr sz="2400" b="1">
                <a:solidFill>
                  <a:schemeClr val="tx1">
                    <a:lumMod val="85000"/>
                    <a:lumOff val="15000"/>
                  </a:schemeClr>
                </a:solidFill>
              </a:defRPr>
            </a:lvl1pPr>
          </a:lstStyle>
          <a:p>
            <a:r>
              <a:rPr kumimoji="1" lang="zh-CN" altLang="en-US" dirty="0"/>
              <a:t>单击此处编辑标题样式，标题</a:t>
            </a:r>
            <a:r>
              <a:rPr kumimoji="1" lang="en-US" altLang="zh-CN" dirty="0"/>
              <a:t>24</a:t>
            </a:r>
            <a:r>
              <a:rPr kumimoji="1" lang="zh-CN" altLang="en-US" dirty="0"/>
              <a:t>磅，行距</a:t>
            </a:r>
            <a:r>
              <a:rPr kumimoji="1" lang="en-US" altLang="zh-CN" dirty="0"/>
              <a:t>1.0</a:t>
            </a:r>
            <a:endParaRPr kumimoji="1" lang="zh-CN" altLang="en-US" dirty="0"/>
          </a:p>
        </p:txBody>
      </p:sp>
      <p:sp>
        <p:nvSpPr>
          <p:cNvPr id="22" name="文本占位符 3"/>
          <p:cNvSpPr>
            <a:spLocks noGrp="1"/>
          </p:cNvSpPr>
          <p:nvPr>
            <p:ph type="body" sz="quarter" idx="24" hasCustomPrompt="1"/>
          </p:nvPr>
        </p:nvSpPr>
        <p:spPr>
          <a:xfrm>
            <a:off x="612800" y="4790520"/>
            <a:ext cx="3348621" cy="552822"/>
          </a:xfrm>
          <a:prstGeom prst="rect">
            <a:avLst/>
          </a:prstGeom>
        </p:spPr>
        <p:txBody>
          <a:bodyPr anchor="t"/>
          <a:lstStyle>
            <a:lvl1pPr marL="0" marR="0" indent="0" algn="ctr"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3" name="文本占位符 3"/>
          <p:cNvSpPr>
            <a:spLocks noGrp="1"/>
          </p:cNvSpPr>
          <p:nvPr>
            <p:ph type="body" sz="quarter" idx="31" hasCustomPrompt="1"/>
          </p:nvPr>
        </p:nvSpPr>
        <p:spPr>
          <a:xfrm>
            <a:off x="4402922" y="4790520"/>
            <a:ext cx="3348621"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4" name="文本占位符 3"/>
          <p:cNvSpPr>
            <a:spLocks noGrp="1"/>
          </p:cNvSpPr>
          <p:nvPr>
            <p:ph type="body" sz="quarter" idx="32" hasCustomPrompt="1"/>
          </p:nvPr>
        </p:nvSpPr>
        <p:spPr>
          <a:xfrm>
            <a:off x="8272557" y="4790520"/>
            <a:ext cx="3348621" cy="552822"/>
          </a:xfrm>
          <a:prstGeom prst="rect">
            <a:avLst/>
          </a:prstGeom>
        </p:spPr>
        <p:txBody>
          <a:bodyPr anchor="t"/>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200" b="0" i="0">
                <a:solidFill>
                  <a:schemeClr val="tx1"/>
                </a:solidFill>
                <a:latin typeface="微软雅黑" panose="020B0503020204020204" charset="-122"/>
                <a:ea typeface="微软雅黑" panose="020B0503020204020204" charset="-122"/>
              </a:defRPr>
            </a:lvl1pPr>
            <a:lvl3pPr marL="635000" indent="0">
              <a:buNone/>
              <a:defRPr/>
            </a:lvl3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kumimoji="1" lang="zh-CN" altLang="en-US" dirty="0"/>
              <a:t>此处为正文，微软雅黑，字号</a:t>
            </a:r>
            <a:r>
              <a:rPr kumimoji="1" lang="en-US" altLang="zh-CN" dirty="0"/>
              <a:t>12</a:t>
            </a:r>
            <a:r>
              <a:rPr kumimoji="1" lang="zh-CN" altLang="en-US" dirty="0"/>
              <a:t>磅，行距</a:t>
            </a:r>
            <a:r>
              <a:rPr kumimoji="1" lang="en-US" altLang="zh-CN" dirty="0"/>
              <a:t>1.3</a:t>
            </a:r>
            <a:r>
              <a:rPr kumimoji="1" lang="zh-CN" altLang="en-US" dirty="0"/>
              <a:t>倍。（图片为示意，请根据实际情况替换）</a:t>
            </a:r>
            <a:endParaRPr kumimoji="1" lang="zh-CN" altLang="en-US" dirty="0"/>
          </a:p>
        </p:txBody>
      </p:sp>
      <p:sp>
        <p:nvSpPr>
          <p:cNvPr id="25" name="Text Box 2"/>
          <p:cNvSpPr txBox="1"/>
          <p:nvPr userDrawn="1"/>
        </p:nvSpPr>
        <p:spPr>
          <a:xfrm>
            <a:off x="9909245" y="6416764"/>
            <a:ext cx="1462116" cy="173511"/>
          </a:xfrm>
          <a:prstGeom prst="rect">
            <a:avLst/>
          </a:prstGeom>
          <a:ln w="12700">
            <a:miter lim="400000"/>
          </a:ln>
        </p:spPr>
        <p:txBody>
          <a:bodyPr wrap="square" lIns="8891" tIns="8891" rIns="8891" bIns="8891" anchor="ctr">
            <a:spAutoFit/>
          </a:bodyPr>
          <a:lstStyle>
            <a:defPPr>
              <a:defRPr lang="zh-CN"/>
            </a:defPPr>
            <a:lvl1pPr algn="r">
              <a:lnSpc>
                <a:spcPts val="1335"/>
              </a:lnSpc>
              <a:defRPr sz="935">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lvl="0"/>
            <a:r>
              <a:rPr dirty="0"/>
              <a:t> </a:t>
            </a:r>
            <a:r>
              <a:rPr lang="zh-CN" altLang="en-US" dirty="0"/>
              <a:t>④ 内部公开 请勿外传</a:t>
            </a:r>
            <a:endParaRPr dirty="0"/>
          </a:p>
        </p:txBody>
      </p:sp>
      <p:sp>
        <p:nvSpPr>
          <p:cNvPr id="26" name="Text Box 5"/>
          <p:cNvSpPr txBox="1">
            <a:spLocks noChangeArrowheads="1"/>
          </p:cNvSpPr>
          <p:nvPr userDrawn="1"/>
        </p:nvSpPr>
        <p:spPr bwMode="auto">
          <a:xfrm>
            <a:off x="11585878" y="6442348"/>
            <a:ext cx="209882" cy="153888"/>
          </a:xfrm>
          <a:prstGeom prst="rect">
            <a:avLst/>
          </a:prstGeom>
          <a:noFill/>
          <a:ln>
            <a:noFill/>
          </a:ln>
        </p:spPr>
        <p:txBody>
          <a:bodyPr wrap="square" lIns="0" tIns="0" rIns="0" bIns="0" anchor="ctr">
            <a:spAutoFit/>
          </a:bodyPr>
          <a:lstStyle>
            <a:lvl1pPr eaLnBrk="0" hangingPunct="0">
              <a:defRPr kumimoji="1" sz="2400">
                <a:solidFill>
                  <a:schemeClr val="tx1"/>
                </a:solidFill>
                <a:latin typeface="宋体" panose="02010600030101010101" pitchFamily="2" charset="-122"/>
                <a:ea typeface="宋体" panose="02010600030101010101" pitchFamily="2" charset="-122"/>
                <a:cs typeface="宋体" panose="02010600030101010101" pitchFamily="2" charset="-122"/>
              </a:defRPr>
            </a:lvl1pPr>
            <a:lvl2pPr marL="742950" indent="-285750" eaLnBrk="0" hangingPunct="0">
              <a:defRPr kumimoji="1" sz="2400">
                <a:solidFill>
                  <a:schemeClr val="tx1"/>
                </a:solidFill>
                <a:latin typeface="宋体" panose="02010600030101010101" pitchFamily="2" charset="-122"/>
                <a:ea typeface="宋体" panose="02010600030101010101" pitchFamily="2" charset="-122"/>
              </a:defRPr>
            </a:lvl2pPr>
            <a:lvl3pPr marL="1143000" indent="-228600" eaLnBrk="0" hangingPunct="0">
              <a:defRPr kumimoji="1" sz="2400">
                <a:solidFill>
                  <a:schemeClr val="tx1"/>
                </a:solidFill>
                <a:latin typeface="宋体" panose="02010600030101010101" pitchFamily="2" charset="-122"/>
                <a:ea typeface="宋体" panose="02010600030101010101" pitchFamily="2" charset="-122"/>
              </a:defRPr>
            </a:lvl3pPr>
            <a:lvl4pPr marL="1600200" indent="-228600" eaLnBrk="0" hangingPunct="0">
              <a:defRPr kumimoji="1" sz="2400">
                <a:solidFill>
                  <a:schemeClr val="tx1"/>
                </a:solidFill>
                <a:latin typeface="宋体" panose="02010600030101010101" pitchFamily="2" charset="-122"/>
                <a:ea typeface="宋体" panose="02010600030101010101" pitchFamily="2" charset="-122"/>
              </a:defRPr>
            </a:lvl4pPr>
            <a:lvl5pPr marL="2057400" indent="-228600" eaLnBrk="0" hangingPunct="0">
              <a:defRPr kumimoji="1" sz="2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宋体" panose="02010600030101010101" pitchFamily="2" charset="-122"/>
                <a:ea typeface="宋体" panose="02010600030101010101" pitchFamily="2" charset="-122"/>
              </a:defRPr>
            </a:lvl9pPr>
          </a:lstStyle>
          <a:p>
            <a:pPr defTabSz="308610" fontAlgn="base">
              <a:spcBef>
                <a:spcPct val="50000"/>
              </a:spcBef>
              <a:spcAft>
                <a:spcPct val="0"/>
              </a:spcAft>
              <a:defRPr/>
            </a:pPr>
            <a:fld id="{046AD7C7-DE3F-5E43-A3A8-CA80750AE375}" type="slidenum">
              <a:rPr kumimoji="0" lang="en-US" altLang="zh-CN" sz="1000" b="0" kern="0" smtClean="0">
                <a:solidFill>
                  <a:srgbClr val="2A71EC"/>
                </a:solidFill>
                <a:latin typeface="微软雅黑" panose="020B0503020204020204" charset="-122"/>
                <a:ea typeface="微软雅黑" panose="020B0503020204020204" charset="-122"/>
                <a:cs typeface="微软雅黑" panose="020B0503020204020204" charset="-122"/>
                <a:sym typeface="Helvetica Neue"/>
              </a:rPr>
            </a:fld>
            <a:endParaRPr kumimoji="0" lang="en-US" altLang="zh-CN" sz="1000" b="0" kern="0" dirty="0">
              <a:solidFill>
                <a:srgbClr val="2A71EC"/>
              </a:solidFill>
              <a:latin typeface="微软雅黑" panose="020B0503020204020204" charset="-122"/>
              <a:ea typeface="微软雅黑" panose="020B0503020204020204" charset="-122"/>
              <a:cs typeface="微软雅黑" panose="020B0503020204020204" charset="-122"/>
              <a:sym typeface="Helvetica Neue"/>
            </a:endParaRPr>
          </a:p>
        </p:txBody>
      </p:sp>
      <p:pic>
        <p:nvPicPr>
          <p:cNvPr id="21" name="图片 20"/>
          <p:cNvPicPr>
            <a:picLocks noChangeAspect="1"/>
          </p:cNvPicPr>
          <p:nvPr userDrawn="1"/>
        </p:nvPicPr>
        <p:blipFill rotWithShape="1">
          <a:blip r:embed="rId2"/>
          <a:srcRect t="32395" b="41016"/>
          <a:stretch>
            <a:fillRect/>
          </a:stretch>
        </p:blipFill>
        <p:spPr>
          <a:xfrm>
            <a:off x="10222930" y="216000"/>
            <a:ext cx="1573148" cy="418283"/>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3" Type="http://schemas.openxmlformats.org/officeDocument/2006/relationships/theme" Target="../theme/theme1.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微软雅黑" panose="020B0503020204020204" charset="-122"/>
                <a:ea typeface="微软雅黑" panose="020B0503020204020204" charset="-122"/>
              </a:defRPr>
            </a:lvl1pPr>
          </a:lstStyle>
          <a:p>
            <a:endParaRPr kumimoji="1"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微软雅黑" panose="020B0503020204020204" charset="-122"/>
                <a:ea typeface="微软雅黑" panose="020B0503020204020204" charset="-122"/>
              </a:defRPr>
            </a:lvl1pPr>
          </a:lstStyle>
          <a:p>
            <a:r>
              <a:rPr kumimoji="1" lang="en-US" altLang="zh-CN" dirty="0"/>
              <a:t>1</a:t>
            </a:r>
            <a:endParaRPr kumimoji="1" lang="zh-CN" altLang="en-US" dirty="0"/>
          </a:p>
        </p:txBody>
      </p:sp>
      <p:sp>
        <p:nvSpPr>
          <p:cNvPr id="5" name="圆形"/>
          <p:cNvSpPr/>
          <p:nvPr userDrawn="1"/>
        </p:nvSpPr>
        <p:spPr>
          <a:xfrm>
            <a:off x="-806775" y="3292324"/>
            <a:ext cx="412720" cy="412720"/>
          </a:xfrm>
          <a:prstGeom prst="ellipse">
            <a:avLst/>
          </a:prstGeom>
          <a:solidFill>
            <a:srgbClr val="2971EB"/>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2386EE"/>
              </a:solidFill>
              <a:latin typeface="微软雅黑" panose="020B0503020204020204" charset="-122"/>
              <a:ea typeface="微软雅黑" panose="020B0503020204020204" charset="-122"/>
            </a:endParaRPr>
          </a:p>
        </p:txBody>
      </p:sp>
      <p:sp>
        <p:nvSpPr>
          <p:cNvPr id="7" name="圆形"/>
          <p:cNvSpPr/>
          <p:nvPr userDrawn="1"/>
        </p:nvSpPr>
        <p:spPr>
          <a:xfrm>
            <a:off x="-804772" y="4806477"/>
            <a:ext cx="412721" cy="412720"/>
          </a:xfrm>
          <a:prstGeom prst="ellipse">
            <a:avLst/>
          </a:prstGeom>
          <a:solidFill>
            <a:srgbClr val="00CCFE"/>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05C8C8"/>
              </a:solidFill>
              <a:latin typeface="微软雅黑" panose="020B0503020204020204" charset="-122"/>
              <a:ea typeface="微软雅黑" panose="020B0503020204020204" charset="-122"/>
            </a:endParaRPr>
          </a:p>
        </p:txBody>
      </p:sp>
      <p:sp>
        <p:nvSpPr>
          <p:cNvPr id="8" name="圆形"/>
          <p:cNvSpPr/>
          <p:nvPr userDrawn="1"/>
        </p:nvSpPr>
        <p:spPr>
          <a:xfrm>
            <a:off x="-1348384" y="4790261"/>
            <a:ext cx="412721" cy="412720"/>
          </a:xfrm>
          <a:prstGeom prst="ellipse">
            <a:avLst/>
          </a:prstGeom>
          <a:solidFill>
            <a:schemeClr val="bg2">
              <a:lumMod val="25000"/>
            </a:schemeClr>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chemeClr val="tx1">
                  <a:lumMod val="75000"/>
                  <a:lumOff val="25000"/>
                </a:schemeClr>
              </a:solidFill>
              <a:latin typeface="微软雅黑" panose="020B0503020204020204" charset="-122"/>
              <a:ea typeface="微软雅黑" panose="020B0503020204020204" charset="-122"/>
            </a:endParaRPr>
          </a:p>
        </p:txBody>
      </p:sp>
      <p:sp>
        <p:nvSpPr>
          <p:cNvPr id="9" name="圆形"/>
          <p:cNvSpPr/>
          <p:nvPr userDrawn="1"/>
        </p:nvSpPr>
        <p:spPr>
          <a:xfrm>
            <a:off x="-1348384" y="5304965"/>
            <a:ext cx="412721" cy="412720"/>
          </a:xfrm>
          <a:prstGeom prst="ellipse">
            <a:avLst/>
          </a:prstGeom>
          <a:solidFill>
            <a:schemeClr val="bg1">
              <a:lumMod val="75000"/>
            </a:schemeClr>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latin typeface="微软雅黑" panose="020B0503020204020204" charset="-122"/>
              <a:ea typeface="微软雅黑" panose="020B0503020204020204" charset="-122"/>
            </a:endParaRPr>
          </a:p>
        </p:txBody>
      </p:sp>
      <p:sp>
        <p:nvSpPr>
          <p:cNvPr id="10" name="圆形"/>
          <p:cNvSpPr/>
          <p:nvPr userDrawn="1"/>
        </p:nvSpPr>
        <p:spPr>
          <a:xfrm>
            <a:off x="-804772" y="5872245"/>
            <a:ext cx="412721" cy="412720"/>
          </a:xfrm>
          <a:prstGeom prst="ellipse">
            <a:avLst/>
          </a:prstGeom>
          <a:solidFill>
            <a:srgbClr val="A06EFF"/>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A06EFF"/>
              </a:solidFill>
              <a:latin typeface="微软雅黑" panose="020B0503020204020204" charset="-122"/>
              <a:ea typeface="微软雅黑" panose="020B0503020204020204" charset="-122"/>
            </a:endParaRPr>
          </a:p>
        </p:txBody>
      </p:sp>
      <p:sp>
        <p:nvSpPr>
          <p:cNvPr id="11" name="圆形"/>
          <p:cNvSpPr/>
          <p:nvPr userDrawn="1"/>
        </p:nvSpPr>
        <p:spPr>
          <a:xfrm>
            <a:off x="-804772" y="5345152"/>
            <a:ext cx="412721" cy="412720"/>
          </a:xfrm>
          <a:prstGeom prst="ellipse">
            <a:avLst/>
          </a:prstGeom>
          <a:solidFill>
            <a:srgbClr val="05C8C8"/>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05C8C8"/>
              </a:solidFill>
              <a:latin typeface="微软雅黑" panose="020B0503020204020204" charset="-122"/>
              <a:ea typeface="微软雅黑" panose="020B0503020204020204" charset="-122"/>
            </a:endParaRPr>
          </a:p>
        </p:txBody>
      </p:sp>
      <p:sp>
        <p:nvSpPr>
          <p:cNvPr id="12" name="圆形"/>
          <p:cNvSpPr/>
          <p:nvPr userDrawn="1"/>
        </p:nvSpPr>
        <p:spPr>
          <a:xfrm>
            <a:off x="-1337419" y="3282897"/>
            <a:ext cx="412720" cy="412720"/>
          </a:xfrm>
          <a:prstGeom prst="ellipse">
            <a:avLst/>
          </a:prstGeom>
          <a:gradFill flip="none" rotWithShape="1">
            <a:gsLst>
              <a:gs pos="50000">
                <a:srgbClr val="238EF7"/>
              </a:gs>
              <a:gs pos="0">
                <a:srgbClr val="2372EF"/>
              </a:gs>
              <a:gs pos="100000">
                <a:srgbClr val="22AAFE"/>
              </a:gs>
            </a:gsLst>
            <a:lin ang="0" scaled="0"/>
            <a:tileRect/>
          </a:gra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2386EE"/>
              </a:solidFill>
              <a:latin typeface="微软雅黑" panose="020B0503020204020204" charset="-122"/>
              <a:ea typeface="微软雅黑" panose="020B0503020204020204" charset="-122"/>
            </a:endParaRPr>
          </a:p>
        </p:txBody>
      </p:sp>
      <p:sp>
        <p:nvSpPr>
          <p:cNvPr id="13" name="圆形"/>
          <p:cNvSpPr/>
          <p:nvPr userDrawn="1"/>
        </p:nvSpPr>
        <p:spPr>
          <a:xfrm>
            <a:off x="-813916" y="6408704"/>
            <a:ext cx="412721" cy="412720"/>
          </a:xfrm>
          <a:prstGeom prst="ellipse">
            <a:avLst/>
          </a:prstGeom>
          <a:solidFill>
            <a:srgbClr val="FFB61A"/>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latin typeface="微软雅黑" panose="020B0503020204020204" charset="-122"/>
              <a:ea typeface="微软雅黑" panose="020B0503020204020204" charset="-122"/>
            </a:endParaRPr>
          </a:p>
        </p:txBody>
      </p:sp>
      <p:sp>
        <p:nvSpPr>
          <p:cNvPr id="14" name="圆形"/>
          <p:cNvSpPr/>
          <p:nvPr userDrawn="1"/>
        </p:nvSpPr>
        <p:spPr>
          <a:xfrm>
            <a:off x="-1348384" y="5806412"/>
            <a:ext cx="412721" cy="412720"/>
          </a:xfrm>
          <a:prstGeom prst="ellipse">
            <a:avLst/>
          </a:prstGeom>
          <a:solidFill>
            <a:srgbClr val="E7F1FF"/>
          </a:solidFill>
          <a:ln w="3175">
            <a:solidFill>
              <a:schemeClr val="bg1">
                <a:lumMod val="85000"/>
              </a:schemeClr>
            </a:solidFill>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latin typeface="微软雅黑" panose="020B0503020204020204" charset="-122"/>
              <a:ea typeface="微软雅黑" panose="020B0503020204020204" charset="-122"/>
            </a:endParaRPr>
          </a:p>
        </p:txBody>
      </p:sp>
      <p:sp>
        <p:nvSpPr>
          <p:cNvPr id="15" name="圆形"/>
          <p:cNvSpPr/>
          <p:nvPr userDrawn="1"/>
        </p:nvSpPr>
        <p:spPr>
          <a:xfrm>
            <a:off x="-804772" y="4251104"/>
            <a:ext cx="412721" cy="412720"/>
          </a:xfrm>
          <a:prstGeom prst="ellipse">
            <a:avLst/>
          </a:prstGeom>
          <a:solidFill>
            <a:srgbClr val="22AAFE"/>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rgbClr val="2386EE"/>
              </a:solidFill>
              <a:latin typeface="微软雅黑" panose="020B0503020204020204" charset="-122"/>
              <a:ea typeface="微软雅黑" panose="020B0503020204020204" charset="-122"/>
            </a:endParaRPr>
          </a:p>
        </p:txBody>
      </p:sp>
      <p:sp>
        <p:nvSpPr>
          <p:cNvPr id="16" name="圆形"/>
          <p:cNvSpPr/>
          <p:nvPr userDrawn="1"/>
        </p:nvSpPr>
        <p:spPr>
          <a:xfrm>
            <a:off x="-1348384" y="4279866"/>
            <a:ext cx="412721" cy="412720"/>
          </a:xfrm>
          <a:prstGeom prst="ellipse">
            <a:avLst/>
          </a:prstGeom>
          <a:solidFill>
            <a:srgbClr val="28235F"/>
          </a:solidFill>
          <a:ln w="3175">
            <a:miter lim="400000"/>
          </a:ln>
        </p:spPr>
        <p:txBody>
          <a:bodyPr lIns="38489" tIns="38489" rIns="38489" bIns="38489" anchor="ctr"/>
          <a:lstStyle/>
          <a:p>
            <a:pPr defTabSz="602615">
              <a:defRPr sz="5800" b="0">
                <a:solidFill>
                  <a:srgbClr val="FFFFFF"/>
                </a:solidFill>
                <a:latin typeface="Helvetica Light"/>
                <a:ea typeface="Helvetica Light"/>
                <a:cs typeface="Helvetica Light"/>
                <a:sym typeface="Helvetica Light"/>
              </a:defRPr>
            </a:pPr>
            <a:endParaRPr sz="2320" b="0" i="0" dirty="0">
              <a:solidFill>
                <a:schemeClr val="tx1">
                  <a:lumMod val="75000"/>
                  <a:lumOff val="25000"/>
                </a:schemeClr>
              </a:solidFill>
              <a:latin typeface="微软雅黑" panose="020B0503020204020204" charset="-122"/>
              <a:ea typeface="微软雅黑" panose="020B0503020204020204" charset="-122"/>
            </a:endParaRPr>
          </a:p>
        </p:txBody>
      </p:sp>
      <p:sp>
        <p:nvSpPr>
          <p:cNvPr id="17" name="文本框 16"/>
          <p:cNvSpPr txBox="1"/>
          <p:nvPr userDrawn="1"/>
        </p:nvSpPr>
        <p:spPr>
          <a:xfrm>
            <a:off x="-1395167" y="2953343"/>
            <a:ext cx="744717" cy="276999"/>
          </a:xfrm>
          <a:prstGeom prst="rect">
            <a:avLst/>
          </a:prstGeom>
          <a:noFill/>
        </p:spPr>
        <p:txBody>
          <a:bodyPr wrap="square" rtlCol="0">
            <a:spAutoFit/>
          </a:bodyPr>
          <a:lstStyle/>
          <a:p>
            <a:r>
              <a:rPr kumimoji="1" lang="zh-CN" altLang="en-US" sz="1200" b="0" i="0" dirty="0">
                <a:latin typeface="微软雅黑 Light" panose="020B0502040204020203" pitchFamily="34" charset="-122"/>
                <a:ea typeface="微软雅黑 Light" panose="020B0502040204020203" pitchFamily="34" charset="-122"/>
              </a:rPr>
              <a:t>主色</a:t>
            </a:r>
            <a:endParaRPr kumimoji="1" lang="zh-CN" altLang="en-US" sz="1200" b="0" i="0" dirty="0">
              <a:latin typeface="微软雅黑 Light" panose="020B0502040204020203" pitchFamily="34" charset="-122"/>
              <a:ea typeface="微软雅黑 Light" panose="020B0502040204020203" pitchFamily="34" charset="-122"/>
            </a:endParaRPr>
          </a:p>
        </p:txBody>
      </p:sp>
      <p:sp>
        <p:nvSpPr>
          <p:cNvPr id="18" name="文本框 17"/>
          <p:cNvSpPr txBox="1"/>
          <p:nvPr userDrawn="1"/>
        </p:nvSpPr>
        <p:spPr>
          <a:xfrm>
            <a:off x="-1395167" y="3959257"/>
            <a:ext cx="650449" cy="276999"/>
          </a:xfrm>
          <a:prstGeom prst="rect">
            <a:avLst/>
          </a:prstGeom>
          <a:noFill/>
        </p:spPr>
        <p:txBody>
          <a:bodyPr wrap="square" rtlCol="0">
            <a:spAutoFit/>
          </a:bodyPr>
          <a:lstStyle/>
          <a:p>
            <a:r>
              <a:rPr kumimoji="1" lang="zh-CN" altLang="en-US" sz="1200" b="0" i="0" dirty="0">
                <a:latin typeface="微软雅黑 Light" panose="020B0502040204020203" pitchFamily="34" charset="-122"/>
                <a:ea typeface="微软雅黑 Light" panose="020B0502040204020203" pitchFamily="34" charset="-122"/>
              </a:rPr>
              <a:t>辅助色</a:t>
            </a:r>
            <a:endParaRPr kumimoji="1" lang="zh-CN" altLang="en-US" sz="1200" b="0" i="0" dirty="0">
              <a:latin typeface="微软雅黑 Light" panose="020B0502040204020203" pitchFamily="34" charset="-122"/>
              <a:ea typeface="微软雅黑 Light" panose="020B0502040204020203" pitchFamily="34" charset="-122"/>
            </a:endParaRPr>
          </a:p>
        </p:txBody>
      </p:sp>
      <p:sp>
        <p:nvSpPr>
          <p:cNvPr id="19" name="文本框 18"/>
          <p:cNvSpPr txBox="1"/>
          <p:nvPr userDrawn="1"/>
        </p:nvSpPr>
        <p:spPr>
          <a:xfrm>
            <a:off x="-1395167" y="2125202"/>
            <a:ext cx="744717" cy="276999"/>
          </a:xfrm>
          <a:prstGeom prst="rect">
            <a:avLst/>
          </a:prstGeom>
          <a:noFill/>
        </p:spPr>
        <p:txBody>
          <a:bodyPr wrap="square" rtlCol="0">
            <a:spAutoFit/>
          </a:bodyPr>
          <a:lstStyle/>
          <a:p>
            <a:r>
              <a:rPr kumimoji="1" lang="zh-CN" altLang="en-US" sz="1200" b="0" i="0" dirty="0">
                <a:latin typeface="微软雅黑 Light" panose="020B0502040204020203" pitchFamily="34" charset="-122"/>
                <a:ea typeface="微软雅黑 Light" panose="020B0502040204020203" pitchFamily="34" charset="-122"/>
              </a:rPr>
              <a:t>字体</a:t>
            </a:r>
            <a:endParaRPr kumimoji="1" lang="zh-CN" altLang="en-US" sz="1200" b="0" i="0" dirty="0">
              <a:latin typeface="微软雅黑 Light" panose="020B0502040204020203" pitchFamily="34" charset="-122"/>
              <a:ea typeface="微软雅黑 Light" panose="020B0502040204020203" pitchFamily="34" charset="-122"/>
            </a:endParaRPr>
          </a:p>
        </p:txBody>
      </p:sp>
      <p:sp>
        <p:nvSpPr>
          <p:cNvPr id="20" name="文本框 19"/>
          <p:cNvSpPr txBox="1"/>
          <p:nvPr userDrawn="1"/>
        </p:nvSpPr>
        <p:spPr>
          <a:xfrm>
            <a:off x="-1395167" y="2384599"/>
            <a:ext cx="1338606" cy="338554"/>
          </a:xfrm>
          <a:prstGeom prst="rect">
            <a:avLst/>
          </a:prstGeom>
          <a:noFill/>
        </p:spPr>
        <p:txBody>
          <a:bodyPr wrap="square" rtlCol="0">
            <a:spAutoFit/>
          </a:bodyPr>
          <a:lstStyle/>
          <a:p>
            <a:r>
              <a:rPr kumimoji="1" lang="zh-CN" altLang="en-US" sz="1600" b="0" i="0" dirty="0">
                <a:latin typeface="微软雅黑" panose="020B0503020204020204" charset="-122"/>
                <a:ea typeface="微软雅黑" panose="020B0503020204020204" charset="-122"/>
              </a:rPr>
              <a:t>微软雅黑</a:t>
            </a:r>
            <a:endParaRPr kumimoji="1" lang="zh-CN" altLang="en-US" sz="1600" b="0" i="0" dirty="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0.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8" Type="http://schemas.openxmlformats.org/officeDocument/2006/relationships/notesSlide" Target="../notesSlides/notesSlide6.xml"/><Relationship Id="rId77" Type="http://schemas.openxmlformats.org/officeDocument/2006/relationships/slideLayout" Target="../slideLayouts/slideLayout3.xml"/><Relationship Id="rId76" Type="http://schemas.openxmlformats.org/officeDocument/2006/relationships/tags" Target="../tags/tag306.xml"/><Relationship Id="rId75" Type="http://schemas.openxmlformats.org/officeDocument/2006/relationships/tags" Target="../tags/tag305.xml"/><Relationship Id="rId74" Type="http://schemas.openxmlformats.org/officeDocument/2006/relationships/tags" Target="../tags/tag304.xml"/><Relationship Id="rId73" Type="http://schemas.openxmlformats.org/officeDocument/2006/relationships/tags" Target="../tags/tag303.xml"/><Relationship Id="rId72" Type="http://schemas.openxmlformats.org/officeDocument/2006/relationships/tags" Target="../tags/tag302.xml"/><Relationship Id="rId71" Type="http://schemas.openxmlformats.org/officeDocument/2006/relationships/tags" Target="../tags/tag301.xml"/><Relationship Id="rId70" Type="http://schemas.openxmlformats.org/officeDocument/2006/relationships/tags" Target="../tags/tag300.xml"/><Relationship Id="rId7" Type="http://schemas.openxmlformats.org/officeDocument/2006/relationships/image" Target="../media/image36.png"/><Relationship Id="rId69" Type="http://schemas.openxmlformats.org/officeDocument/2006/relationships/tags" Target="../tags/tag299.xml"/><Relationship Id="rId68" Type="http://schemas.openxmlformats.org/officeDocument/2006/relationships/tags" Target="../tags/tag298.xml"/><Relationship Id="rId67" Type="http://schemas.openxmlformats.org/officeDocument/2006/relationships/tags" Target="../tags/tag297.xml"/><Relationship Id="rId66" Type="http://schemas.openxmlformats.org/officeDocument/2006/relationships/tags" Target="../tags/tag296.xml"/><Relationship Id="rId65" Type="http://schemas.openxmlformats.org/officeDocument/2006/relationships/tags" Target="../tags/tag295.xml"/><Relationship Id="rId64" Type="http://schemas.openxmlformats.org/officeDocument/2006/relationships/tags" Target="../tags/tag294.xml"/><Relationship Id="rId63" Type="http://schemas.openxmlformats.org/officeDocument/2006/relationships/tags" Target="../tags/tag293.xml"/><Relationship Id="rId62" Type="http://schemas.openxmlformats.org/officeDocument/2006/relationships/tags" Target="../tags/tag292.xml"/><Relationship Id="rId61" Type="http://schemas.openxmlformats.org/officeDocument/2006/relationships/tags" Target="../tags/tag291.xml"/><Relationship Id="rId60" Type="http://schemas.openxmlformats.org/officeDocument/2006/relationships/tags" Target="../tags/tag290.xml"/><Relationship Id="rId6" Type="http://schemas.openxmlformats.org/officeDocument/2006/relationships/tags" Target="../tags/tag243.xml"/><Relationship Id="rId59" Type="http://schemas.openxmlformats.org/officeDocument/2006/relationships/tags" Target="../tags/tag289.xml"/><Relationship Id="rId58" Type="http://schemas.openxmlformats.org/officeDocument/2006/relationships/tags" Target="../tags/tag288.xml"/><Relationship Id="rId57" Type="http://schemas.openxmlformats.org/officeDocument/2006/relationships/tags" Target="../tags/tag287.xml"/><Relationship Id="rId56" Type="http://schemas.openxmlformats.org/officeDocument/2006/relationships/tags" Target="../tags/tag286.xml"/><Relationship Id="rId55" Type="http://schemas.openxmlformats.org/officeDocument/2006/relationships/tags" Target="../tags/tag285.xml"/><Relationship Id="rId54" Type="http://schemas.openxmlformats.org/officeDocument/2006/relationships/tags" Target="../tags/tag284.xml"/><Relationship Id="rId53" Type="http://schemas.openxmlformats.org/officeDocument/2006/relationships/tags" Target="../tags/tag283.xml"/><Relationship Id="rId52" Type="http://schemas.openxmlformats.org/officeDocument/2006/relationships/tags" Target="../tags/tag282.xml"/><Relationship Id="rId51" Type="http://schemas.openxmlformats.org/officeDocument/2006/relationships/tags" Target="../tags/tag281.xml"/><Relationship Id="rId50" Type="http://schemas.openxmlformats.org/officeDocument/2006/relationships/tags" Target="../tags/tag280.xml"/><Relationship Id="rId5" Type="http://schemas.openxmlformats.org/officeDocument/2006/relationships/tags" Target="../tags/tag242.xml"/><Relationship Id="rId49" Type="http://schemas.openxmlformats.org/officeDocument/2006/relationships/tags" Target="../tags/tag279.xml"/><Relationship Id="rId48" Type="http://schemas.openxmlformats.org/officeDocument/2006/relationships/tags" Target="../tags/tag278.xml"/><Relationship Id="rId47" Type="http://schemas.openxmlformats.org/officeDocument/2006/relationships/tags" Target="../tags/tag277.xml"/><Relationship Id="rId46" Type="http://schemas.openxmlformats.org/officeDocument/2006/relationships/tags" Target="../tags/tag276.xml"/><Relationship Id="rId45" Type="http://schemas.openxmlformats.org/officeDocument/2006/relationships/tags" Target="../tags/tag275.xml"/><Relationship Id="rId44" Type="http://schemas.openxmlformats.org/officeDocument/2006/relationships/tags" Target="../tags/tag274.xml"/><Relationship Id="rId43" Type="http://schemas.openxmlformats.org/officeDocument/2006/relationships/tags" Target="../tags/tag273.xml"/><Relationship Id="rId42" Type="http://schemas.openxmlformats.org/officeDocument/2006/relationships/tags" Target="../tags/tag272.xml"/><Relationship Id="rId41" Type="http://schemas.openxmlformats.org/officeDocument/2006/relationships/tags" Target="../tags/tag271.xml"/><Relationship Id="rId40" Type="http://schemas.openxmlformats.org/officeDocument/2006/relationships/tags" Target="../tags/tag270.xml"/><Relationship Id="rId4" Type="http://schemas.openxmlformats.org/officeDocument/2006/relationships/tags" Target="../tags/tag241.xml"/><Relationship Id="rId39" Type="http://schemas.openxmlformats.org/officeDocument/2006/relationships/tags" Target="../tags/tag269.xml"/><Relationship Id="rId38" Type="http://schemas.openxmlformats.org/officeDocument/2006/relationships/tags" Target="../tags/tag268.xml"/><Relationship Id="rId37" Type="http://schemas.openxmlformats.org/officeDocument/2006/relationships/tags" Target="../tags/tag267.xml"/><Relationship Id="rId36" Type="http://schemas.openxmlformats.org/officeDocument/2006/relationships/tags" Target="../tags/tag266.xml"/><Relationship Id="rId35" Type="http://schemas.openxmlformats.org/officeDocument/2006/relationships/tags" Target="../tags/tag265.xml"/><Relationship Id="rId34" Type="http://schemas.openxmlformats.org/officeDocument/2006/relationships/tags" Target="../tags/tag264.xml"/><Relationship Id="rId33" Type="http://schemas.openxmlformats.org/officeDocument/2006/relationships/tags" Target="../tags/tag263.xml"/><Relationship Id="rId32" Type="http://schemas.openxmlformats.org/officeDocument/2006/relationships/tags" Target="../tags/tag262.xml"/><Relationship Id="rId31" Type="http://schemas.openxmlformats.org/officeDocument/2006/relationships/tags" Target="../tags/tag261.xml"/><Relationship Id="rId30" Type="http://schemas.openxmlformats.org/officeDocument/2006/relationships/tags" Target="../tags/tag260.xml"/><Relationship Id="rId3" Type="http://schemas.openxmlformats.org/officeDocument/2006/relationships/tags" Target="../tags/tag240.xml"/><Relationship Id="rId29" Type="http://schemas.openxmlformats.org/officeDocument/2006/relationships/tags" Target="../tags/tag259.xml"/><Relationship Id="rId28" Type="http://schemas.openxmlformats.org/officeDocument/2006/relationships/tags" Target="../tags/tag258.xml"/><Relationship Id="rId27" Type="http://schemas.openxmlformats.org/officeDocument/2006/relationships/image" Target="../media/image39.png"/><Relationship Id="rId26" Type="http://schemas.openxmlformats.org/officeDocument/2006/relationships/tags" Target="../tags/tag257.xml"/><Relationship Id="rId25" Type="http://schemas.openxmlformats.org/officeDocument/2006/relationships/image" Target="../media/image31.png"/><Relationship Id="rId24" Type="http://schemas.openxmlformats.org/officeDocument/2006/relationships/tags" Target="../tags/tag256.xml"/><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tags" Target="../tags/tag255.xml"/><Relationship Id="rId20" Type="http://schemas.openxmlformats.org/officeDocument/2006/relationships/tags" Target="../tags/tag254.xml"/><Relationship Id="rId2" Type="http://schemas.openxmlformats.org/officeDocument/2006/relationships/tags" Target="../tags/tag239.xml"/><Relationship Id="rId19" Type="http://schemas.openxmlformats.org/officeDocument/2006/relationships/tags" Target="../tags/tag253.xml"/><Relationship Id="rId18" Type="http://schemas.openxmlformats.org/officeDocument/2006/relationships/tags" Target="../tags/tag252.xml"/><Relationship Id="rId17" Type="http://schemas.openxmlformats.org/officeDocument/2006/relationships/image" Target="../media/image29.png"/><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image" Target="../media/image28.png"/><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8.xml"/><Relationship Id="rId1" Type="http://schemas.openxmlformats.org/officeDocument/2006/relationships/tags" Target="../tags/tag30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tags" Target="../tags/tag310.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tags" Target="../tags/tag309.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tags" Target="../tags/tag3.xml"/><Relationship Id="rId2" Type="http://schemas.openxmlformats.org/officeDocument/2006/relationships/image" Target="../media/image19.png"/><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6" Type="http://schemas.openxmlformats.org/officeDocument/2006/relationships/slideLayout" Target="../slideLayouts/slideLayout3.xml"/><Relationship Id="rId15" Type="http://schemas.openxmlformats.org/officeDocument/2006/relationships/image" Target="../media/image24.sv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tags" Target="../tags/tag1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9" Type="http://schemas.openxmlformats.org/officeDocument/2006/relationships/notesSlide" Target="../notesSlides/notesSlide2.xml"/><Relationship Id="rId58" Type="http://schemas.openxmlformats.org/officeDocument/2006/relationships/slideLayout" Target="../slideLayouts/slideLayout3.xml"/><Relationship Id="rId57" Type="http://schemas.openxmlformats.org/officeDocument/2006/relationships/tags" Target="../tags/tag75.xml"/><Relationship Id="rId56" Type="http://schemas.openxmlformats.org/officeDocument/2006/relationships/tags" Target="../tags/tag74.xml"/><Relationship Id="rId55" Type="http://schemas.openxmlformats.org/officeDocument/2006/relationships/tags" Target="../tags/tag73.xml"/><Relationship Id="rId54" Type="http://schemas.openxmlformats.org/officeDocument/2006/relationships/tags" Target="../tags/tag72.xml"/><Relationship Id="rId53" Type="http://schemas.openxmlformats.org/officeDocument/2006/relationships/tags" Target="../tags/tag71.xml"/><Relationship Id="rId52" Type="http://schemas.openxmlformats.org/officeDocument/2006/relationships/tags" Target="../tags/tag70.xml"/><Relationship Id="rId51" Type="http://schemas.openxmlformats.org/officeDocument/2006/relationships/tags" Target="../tags/tag69.xml"/><Relationship Id="rId50" Type="http://schemas.openxmlformats.org/officeDocument/2006/relationships/tags" Target="../tags/tag68.xml"/><Relationship Id="rId5" Type="http://schemas.openxmlformats.org/officeDocument/2006/relationships/tags" Target="../tags/tag23.xml"/><Relationship Id="rId49" Type="http://schemas.openxmlformats.org/officeDocument/2006/relationships/tags" Target="../tags/tag67.xml"/><Relationship Id="rId48" Type="http://schemas.openxmlformats.org/officeDocument/2006/relationships/tags" Target="../tags/tag66.xml"/><Relationship Id="rId47" Type="http://schemas.openxmlformats.org/officeDocument/2006/relationships/tags" Target="../tags/tag65.xml"/><Relationship Id="rId46" Type="http://schemas.openxmlformats.org/officeDocument/2006/relationships/tags" Target="../tags/tag64.xml"/><Relationship Id="rId45" Type="http://schemas.openxmlformats.org/officeDocument/2006/relationships/tags" Target="../tags/tag63.xml"/><Relationship Id="rId44" Type="http://schemas.openxmlformats.org/officeDocument/2006/relationships/tags" Target="../tags/tag62.xml"/><Relationship Id="rId43" Type="http://schemas.openxmlformats.org/officeDocument/2006/relationships/tags" Target="../tags/tag61.xml"/><Relationship Id="rId42" Type="http://schemas.openxmlformats.org/officeDocument/2006/relationships/tags" Target="../tags/tag60.xml"/><Relationship Id="rId41" Type="http://schemas.openxmlformats.org/officeDocument/2006/relationships/tags" Target="../tags/tag59.xml"/><Relationship Id="rId40" Type="http://schemas.openxmlformats.org/officeDocument/2006/relationships/tags" Target="../tags/tag58.xml"/><Relationship Id="rId4" Type="http://schemas.openxmlformats.org/officeDocument/2006/relationships/tags" Target="../tags/tag22.xml"/><Relationship Id="rId39" Type="http://schemas.openxmlformats.org/officeDocument/2006/relationships/tags" Target="../tags/tag57.xml"/><Relationship Id="rId38" Type="http://schemas.openxmlformats.org/officeDocument/2006/relationships/tags" Target="../tags/tag56.xml"/><Relationship Id="rId37" Type="http://schemas.openxmlformats.org/officeDocument/2006/relationships/tags" Target="../tags/tag55.xml"/><Relationship Id="rId36" Type="http://schemas.openxmlformats.org/officeDocument/2006/relationships/tags" Target="../tags/tag54.xml"/><Relationship Id="rId35" Type="http://schemas.openxmlformats.org/officeDocument/2006/relationships/tags" Target="../tags/tag53.xml"/><Relationship Id="rId34" Type="http://schemas.openxmlformats.org/officeDocument/2006/relationships/tags" Target="../tags/tag52.xml"/><Relationship Id="rId33" Type="http://schemas.openxmlformats.org/officeDocument/2006/relationships/tags" Target="../tags/tag51.xml"/><Relationship Id="rId32" Type="http://schemas.openxmlformats.org/officeDocument/2006/relationships/tags" Target="../tags/tag50.xml"/><Relationship Id="rId31" Type="http://schemas.openxmlformats.org/officeDocument/2006/relationships/tags" Target="../tags/tag49.xml"/><Relationship Id="rId30" Type="http://schemas.openxmlformats.org/officeDocument/2006/relationships/tags" Target="../tags/tag48.xml"/><Relationship Id="rId3" Type="http://schemas.openxmlformats.org/officeDocument/2006/relationships/tags" Target="../tags/tag21.xml"/><Relationship Id="rId29" Type="http://schemas.openxmlformats.org/officeDocument/2006/relationships/tags" Target="../tags/tag47.xml"/><Relationship Id="rId28" Type="http://schemas.openxmlformats.org/officeDocument/2006/relationships/tags" Target="../tags/tag46.xml"/><Relationship Id="rId27" Type="http://schemas.openxmlformats.org/officeDocument/2006/relationships/tags" Target="../tags/tag45.xml"/><Relationship Id="rId26" Type="http://schemas.openxmlformats.org/officeDocument/2006/relationships/tags" Target="../tags/tag44.xml"/><Relationship Id="rId25" Type="http://schemas.openxmlformats.org/officeDocument/2006/relationships/tags" Target="../tags/tag43.xml"/><Relationship Id="rId24" Type="http://schemas.openxmlformats.org/officeDocument/2006/relationships/tags" Target="../tags/tag42.xml"/><Relationship Id="rId23" Type="http://schemas.openxmlformats.org/officeDocument/2006/relationships/tags" Target="../tags/tag41.xml"/><Relationship Id="rId22" Type="http://schemas.openxmlformats.org/officeDocument/2006/relationships/tags" Target="../tags/tag40.xml"/><Relationship Id="rId21" Type="http://schemas.openxmlformats.org/officeDocument/2006/relationships/tags" Target="../tags/tag39.xml"/><Relationship Id="rId20" Type="http://schemas.openxmlformats.org/officeDocument/2006/relationships/tags" Target="../tags/tag38.xml"/><Relationship Id="rId2" Type="http://schemas.openxmlformats.org/officeDocument/2006/relationships/tags" Target="../tags/tag20.xml"/><Relationship Id="rId19" Type="http://schemas.openxmlformats.org/officeDocument/2006/relationships/tags" Target="../tags/tag37.xml"/><Relationship Id="rId18" Type="http://schemas.openxmlformats.org/officeDocument/2006/relationships/tags" Target="../tags/tag36.xml"/><Relationship Id="rId17" Type="http://schemas.openxmlformats.org/officeDocument/2006/relationships/tags" Target="../tags/tag35.xml"/><Relationship Id="rId16" Type="http://schemas.openxmlformats.org/officeDocument/2006/relationships/tags" Target="../tags/tag34.xml"/><Relationship Id="rId15" Type="http://schemas.openxmlformats.org/officeDocument/2006/relationships/tags" Target="../tags/tag33.xml"/><Relationship Id="rId14" Type="http://schemas.openxmlformats.org/officeDocument/2006/relationships/tags" Target="../tags/tag32.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26.png"/><Relationship Id="rId1" Type="http://schemas.openxmlformats.org/officeDocument/2006/relationships/tags" Target="../tags/tag76.xml"/></Relationships>
</file>

<file path=ppt/slides/_rels/slide7.xml.rels><?xml version="1.0" encoding="UTF-8" standalone="yes"?>
<Relationships xmlns="http://schemas.openxmlformats.org/package/2006/relationships"><Relationship Id="rId93" Type="http://schemas.openxmlformats.org/officeDocument/2006/relationships/notesSlide" Target="../notesSlides/notesSlide4.xml"/><Relationship Id="rId92" Type="http://schemas.openxmlformats.org/officeDocument/2006/relationships/slideLayout" Target="../slideLayouts/slideLayout3.xml"/><Relationship Id="rId91" Type="http://schemas.openxmlformats.org/officeDocument/2006/relationships/tags" Target="../tags/tag167.xml"/><Relationship Id="rId90" Type="http://schemas.openxmlformats.org/officeDocument/2006/relationships/tags" Target="../tags/tag166.xml"/><Relationship Id="rId9" Type="http://schemas.openxmlformats.org/officeDocument/2006/relationships/tags" Target="../tags/tag85.xml"/><Relationship Id="rId89" Type="http://schemas.openxmlformats.org/officeDocument/2006/relationships/tags" Target="../tags/tag165.xml"/><Relationship Id="rId88" Type="http://schemas.openxmlformats.org/officeDocument/2006/relationships/tags" Target="../tags/tag164.xml"/><Relationship Id="rId87" Type="http://schemas.openxmlformats.org/officeDocument/2006/relationships/tags" Target="../tags/tag163.xml"/><Relationship Id="rId86" Type="http://schemas.openxmlformats.org/officeDocument/2006/relationships/tags" Target="../tags/tag162.xml"/><Relationship Id="rId85" Type="http://schemas.openxmlformats.org/officeDocument/2006/relationships/tags" Target="../tags/tag161.xml"/><Relationship Id="rId84" Type="http://schemas.openxmlformats.org/officeDocument/2006/relationships/tags" Target="../tags/tag160.xml"/><Relationship Id="rId83" Type="http://schemas.openxmlformats.org/officeDocument/2006/relationships/tags" Target="../tags/tag159.xml"/><Relationship Id="rId82" Type="http://schemas.openxmlformats.org/officeDocument/2006/relationships/tags" Target="../tags/tag158.xml"/><Relationship Id="rId81" Type="http://schemas.openxmlformats.org/officeDocument/2006/relationships/tags" Target="../tags/tag157.xml"/><Relationship Id="rId80" Type="http://schemas.openxmlformats.org/officeDocument/2006/relationships/tags" Target="../tags/tag156.xml"/><Relationship Id="rId8" Type="http://schemas.openxmlformats.org/officeDocument/2006/relationships/tags" Target="../tags/tag84.xml"/><Relationship Id="rId79" Type="http://schemas.openxmlformats.org/officeDocument/2006/relationships/tags" Target="../tags/tag155.xml"/><Relationship Id="rId78" Type="http://schemas.openxmlformats.org/officeDocument/2006/relationships/tags" Target="../tags/tag154.xml"/><Relationship Id="rId77" Type="http://schemas.openxmlformats.org/officeDocument/2006/relationships/tags" Target="../tags/tag153.xml"/><Relationship Id="rId76" Type="http://schemas.openxmlformats.org/officeDocument/2006/relationships/tags" Target="../tags/tag152.xml"/><Relationship Id="rId75" Type="http://schemas.openxmlformats.org/officeDocument/2006/relationships/tags" Target="../tags/tag151.xml"/><Relationship Id="rId74" Type="http://schemas.openxmlformats.org/officeDocument/2006/relationships/tags" Target="../tags/tag150.xml"/><Relationship Id="rId73" Type="http://schemas.openxmlformats.org/officeDocument/2006/relationships/tags" Target="../tags/tag149.xml"/><Relationship Id="rId72" Type="http://schemas.openxmlformats.org/officeDocument/2006/relationships/tags" Target="../tags/tag148.xml"/><Relationship Id="rId71" Type="http://schemas.openxmlformats.org/officeDocument/2006/relationships/tags" Target="../tags/tag147.xml"/><Relationship Id="rId70" Type="http://schemas.openxmlformats.org/officeDocument/2006/relationships/tags" Target="../tags/tag146.xml"/><Relationship Id="rId7" Type="http://schemas.openxmlformats.org/officeDocument/2006/relationships/tags" Target="../tags/tag83.xml"/><Relationship Id="rId69" Type="http://schemas.openxmlformats.org/officeDocument/2006/relationships/tags" Target="../tags/tag145.xml"/><Relationship Id="rId68" Type="http://schemas.openxmlformats.org/officeDocument/2006/relationships/tags" Target="../tags/tag144.xml"/><Relationship Id="rId67" Type="http://schemas.openxmlformats.org/officeDocument/2006/relationships/tags" Target="../tags/tag143.xml"/><Relationship Id="rId66" Type="http://schemas.openxmlformats.org/officeDocument/2006/relationships/tags" Target="../tags/tag142.xml"/><Relationship Id="rId65" Type="http://schemas.openxmlformats.org/officeDocument/2006/relationships/tags" Target="../tags/tag141.xml"/><Relationship Id="rId64" Type="http://schemas.openxmlformats.org/officeDocument/2006/relationships/tags" Target="../tags/tag140.xml"/><Relationship Id="rId63" Type="http://schemas.openxmlformats.org/officeDocument/2006/relationships/tags" Target="../tags/tag139.xml"/><Relationship Id="rId62" Type="http://schemas.openxmlformats.org/officeDocument/2006/relationships/tags" Target="../tags/tag138.xml"/><Relationship Id="rId61" Type="http://schemas.openxmlformats.org/officeDocument/2006/relationships/tags" Target="../tags/tag137.xml"/><Relationship Id="rId60" Type="http://schemas.openxmlformats.org/officeDocument/2006/relationships/tags" Target="../tags/tag136.xml"/><Relationship Id="rId6" Type="http://schemas.openxmlformats.org/officeDocument/2006/relationships/tags" Target="../tags/tag82.xml"/><Relationship Id="rId59" Type="http://schemas.openxmlformats.org/officeDocument/2006/relationships/tags" Target="../tags/tag135.xml"/><Relationship Id="rId58" Type="http://schemas.openxmlformats.org/officeDocument/2006/relationships/tags" Target="../tags/tag134.xml"/><Relationship Id="rId57" Type="http://schemas.openxmlformats.org/officeDocument/2006/relationships/tags" Target="../tags/tag133.xml"/><Relationship Id="rId56" Type="http://schemas.openxmlformats.org/officeDocument/2006/relationships/tags" Target="../tags/tag132.xml"/><Relationship Id="rId55" Type="http://schemas.openxmlformats.org/officeDocument/2006/relationships/tags" Target="../tags/tag131.xml"/><Relationship Id="rId54" Type="http://schemas.openxmlformats.org/officeDocument/2006/relationships/tags" Target="../tags/tag130.xml"/><Relationship Id="rId53" Type="http://schemas.openxmlformats.org/officeDocument/2006/relationships/tags" Target="../tags/tag129.xml"/><Relationship Id="rId52" Type="http://schemas.openxmlformats.org/officeDocument/2006/relationships/tags" Target="../tags/tag128.xml"/><Relationship Id="rId51" Type="http://schemas.openxmlformats.org/officeDocument/2006/relationships/tags" Target="../tags/tag127.xml"/><Relationship Id="rId50" Type="http://schemas.openxmlformats.org/officeDocument/2006/relationships/tags" Target="../tags/tag126.xml"/><Relationship Id="rId5" Type="http://schemas.openxmlformats.org/officeDocument/2006/relationships/tags" Target="../tags/tag81.xml"/><Relationship Id="rId49" Type="http://schemas.openxmlformats.org/officeDocument/2006/relationships/tags" Target="../tags/tag125.xml"/><Relationship Id="rId48" Type="http://schemas.openxmlformats.org/officeDocument/2006/relationships/tags" Target="../tags/tag124.xml"/><Relationship Id="rId47" Type="http://schemas.openxmlformats.org/officeDocument/2006/relationships/tags" Target="../tags/tag123.xml"/><Relationship Id="rId46" Type="http://schemas.openxmlformats.org/officeDocument/2006/relationships/tags" Target="../tags/tag122.xml"/><Relationship Id="rId45" Type="http://schemas.openxmlformats.org/officeDocument/2006/relationships/tags" Target="../tags/tag121.xml"/><Relationship Id="rId44" Type="http://schemas.openxmlformats.org/officeDocument/2006/relationships/tags" Target="../tags/tag120.xml"/><Relationship Id="rId43" Type="http://schemas.openxmlformats.org/officeDocument/2006/relationships/tags" Target="../tags/tag119.xml"/><Relationship Id="rId42" Type="http://schemas.openxmlformats.org/officeDocument/2006/relationships/tags" Target="../tags/tag118.xml"/><Relationship Id="rId41" Type="http://schemas.openxmlformats.org/officeDocument/2006/relationships/tags" Target="../tags/tag117.xml"/><Relationship Id="rId40" Type="http://schemas.openxmlformats.org/officeDocument/2006/relationships/tags" Target="../tags/tag116.xml"/><Relationship Id="rId4" Type="http://schemas.openxmlformats.org/officeDocument/2006/relationships/tags" Target="../tags/tag80.xml"/><Relationship Id="rId39" Type="http://schemas.openxmlformats.org/officeDocument/2006/relationships/tags" Target="../tags/tag115.xml"/><Relationship Id="rId38" Type="http://schemas.openxmlformats.org/officeDocument/2006/relationships/tags" Target="../tags/tag114.xml"/><Relationship Id="rId37" Type="http://schemas.openxmlformats.org/officeDocument/2006/relationships/tags" Target="../tags/tag113.xml"/><Relationship Id="rId36" Type="http://schemas.openxmlformats.org/officeDocument/2006/relationships/tags" Target="../tags/tag112.xml"/><Relationship Id="rId35" Type="http://schemas.openxmlformats.org/officeDocument/2006/relationships/tags" Target="../tags/tag111.xml"/><Relationship Id="rId34" Type="http://schemas.openxmlformats.org/officeDocument/2006/relationships/tags" Target="../tags/tag110.xml"/><Relationship Id="rId33" Type="http://schemas.openxmlformats.org/officeDocument/2006/relationships/tags" Target="../tags/tag109.xml"/><Relationship Id="rId32" Type="http://schemas.openxmlformats.org/officeDocument/2006/relationships/tags" Target="../tags/tag108.xml"/><Relationship Id="rId31" Type="http://schemas.openxmlformats.org/officeDocument/2006/relationships/tags" Target="../tags/tag107.xml"/><Relationship Id="rId30" Type="http://schemas.openxmlformats.org/officeDocument/2006/relationships/tags" Target="../tags/tag106.xml"/><Relationship Id="rId3" Type="http://schemas.openxmlformats.org/officeDocument/2006/relationships/tags" Target="../tags/tag79.xml"/><Relationship Id="rId29" Type="http://schemas.openxmlformats.org/officeDocument/2006/relationships/tags" Target="../tags/tag105.xml"/><Relationship Id="rId28" Type="http://schemas.openxmlformats.org/officeDocument/2006/relationships/tags" Target="../tags/tag104.xml"/><Relationship Id="rId27" Type="http://schemas.openxmlformats.org/officeDocument/2006/relationships/tags" Target="../tags/tag103.xml"/><Relationship Id="rId26" Type="http://schemas.openxmlformats.org/officeDocument/2006/relationships/tags" Target="../tags/tag102.xml"/><Relationship Id="rId25" Type="http://schemas.openxmlformats.org/officeDocument/2006/relationships/tags" Target="../tags/tag101.xml"/><Relationship Id="rId24" Type="http://schemas.openxmlformats.org/officeDocument/2006/relationships/tags" Target="../tags/tag100.xml"/><Relationship Id="rId23" Type="http://schemas.openxmlformats.org/officeDocument/2006/relationships/tags" Target="../tags/tag99.xml"/><Relationship Id="rId22" Type="http://schemas.openxmlformats.org/officeDocument/2006/relationships/tags" Target="../tags/tag98.xml"/><Relationship Id="rId21" Type="http://schemas.openxmlformats.org/officeDocument/2006/relationships/tags" Target="../tags/tag97.xml"/><Relationship Id="rId20" Type="http://schemas.openxmlformats.org/officeDocument/2006/relationships/tags" Target="../tags/tag96.xml"/><Relationship Id="rId2" Type="http://schemas.openxmlformats.org/officeDocument/2006/relationships/tags" Target="../tags/tag78.xml"/><Relationship Id="rId19" Type="http://schemas.openxmlformats.org/officeDocument/2006/relationships/tags" Target="../tags/tag95.xml"/><Relationship Id="rId18" Type="http://schemas.openxmlformats.org/officeDocument/2006/relationships/tags" Target="../tags/tag94.xml"/><Relationship Id="rId17" Type="http://schemas.openxmlformats.org/officeDocument/2006/relationships/tags" Target="../tags/tag93.xml"/><Relationship Id="rId16" Type="http://schemas.openxmlformats.org/officeDocument/2006/relationships/tags" Target="../tags/tag9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tags" Target="../tags/tag179.xml"/><Relationship Id="rId76" Type="http://schemas.openxmlformats.org/officeDocument/2006/relationships/notesSlide" Target="../notesSlides/notesSlide5.xml"/><Relationship Id="rId75" Type="http://schemas.openxmlformats.org/officeDocument/2006/relationships/slideLayout" Target="../slideLayouts/slideLayout3.xml"/><Relationship Id="rId74" Type="http://schemas.openxmlformats.org/officeDocument/2006/relationships/tags" Target="../tags/tag237.xml"/><Relationship Id="rId73" Type="http://schemas.openxmlformats.org/officeDocument/2006/relationships/tags" Target="../tags/tag236.xml"/><Relationship Id="rId72" Type="http://schemas.openxmlformats.org/officeDocument/2006/relationships/tags" Target="../tags/tag235.xml"/><Relationship Id="rId71" Type="http://schemas.openxmlformats.org/officeDocument/2006/relationships/tags" Target="../tags/tag234.xml"/><Relationship Id="rId70" Type="http://schemas.openxmlformats.org/officeDocument/2006/relationships/tags" Target="../tags/tag233.xml"/><Relationship Id="rId7" Type="http://schemas.openxmlformats.org/officeDocument/2006/relationships/tags" Target="../tags/tag178.xml"/><Relationship Id="rId69" Type="http://schemas.openxmlformats.org/officeDocument/2006/relationships/tags" Target="../tags/tag232.xml"/><Relationship Id="rId68" Type="http://schemas.openxmlformats.org/officeDocument/2006/relationships/tags" Target="../tags/tag231.xml"/><Relationship Id="rId67" Type="http://schemas.openxmlformats.org/officeDocument/2006/relationships/image" Target="../media/image35.png"/><Relationship Id="rId66" Type="http://schemas.openxmlformats.org/officeDocument/2006/relationships/tags" Target="../tags/tag230.xml"/><Relationship Id="rId65" Type="http://schemas.openxmlformats.org/officeDocument/2006/relationships/tags" Target="../tags/tag229.xml"/><Relationship Id="rId64" Type="http://schemas.openxmlformats.org/officeDocument/2006/relationships/image" Target="../media/image34.png"/><Relationship Id="rId63" Type="http://schemas.openxmlformats.org/officeDocument/2006/relationships/tags" Target="../tags/tag228.xml"/><Relationship Id="rId62" Type="http://schemas.openxmlformats.org/officeDocument/2006/relationships/tags" Target="../tags/tag227.xml"/><Relationship Id="rId61" Type="http://schemas.openxmlformats.org/officeDocument/2006/relationships/tags" Target="../tags/tag226.xml"/><Relationship Id="rId60" Type="http://schemas.openxmlformats.org/officeDocument/2006/relationships/tags" Target="../tags/tag225.xml"/><Relationship Id="rId6" Type="http://schemas.openxmlformats.org/officeDocument/2006/relationships/tags" Target="../tags/tag177.xml"/><Relationship Id="rId59" Type="http://schemas.openxmlformats.org/officeDocument/2006/relationships/tags" Target="../tags/tag224.xml"/><Relationship Id="rId58" Type="http://schemas.openxmlformats.org/officeDocument/2006/relationships/tags" Target="../tags/tag223.xml"/><Relationship Id="rId57" Type="http://schemas.openxmlformats.org/officeDocument/2006/relationships/tags" Target="../tags/tag222.xml"/><Relationship Id="rId56" Type="http://schemas.openxmlformats.org/officeDocument/2006/relationships/tags" Target="../tags/tag221.xml"/><Relationship Id="rId55" Type="http://schemas.openxmlformats.org/officeDocument/2006/relationships/tags" Target="../tags/tag220.xml"/><Relationship Id="rId54" Type="http://schemas.openxmlformats.org/officeDocument/2006/relationships/tags" Target="../tags/tag219.xml"/><Relationship Id="rId53" Type="http://schemas.openxmlformats.org/officeDocument/2006/relationships/image" Target="../media/image33.png"/><Relationship Id="rId52" Type="http://schemas.openxmlformats.org/officeDocument/2006/relationships/image" Target="../media/image32.png"/><Relationship Id="rId51" Type="http://schemas.openxmlformats.org/officeDocument/2006/relationships/tags" Target="../tags/tag218.xml"/><Relationship Id="rId50" Type="http://schemas.openxmlformats.org/officeDocument/2006/relationships/tags" Target="../tags/tag217.xml"/><Relationship Id="rId5" Type="http://schemas.openxmlformats.org/officeDocument/2006/relationships/tags" Target="../tags/tag176.xml"/><Relationship Id="rId49" Type="http://schemas.openxmlformats.org/officeDocument/2006/relationships/tags" Target="../tags/tag216.xml"/><Relationship Id="rId48" Type="http://schemas.openxmlformats.org/officeDocument/2006/relationships/tags" Target="../tags/tag215.xml"/><Relationship Id="rId47" Type="http://schemas.openxmlformats.org/officeDocument/2006/relationships/tags" Target="../tags/tag214.xml"/><Relationship Id="rId46" Type="http://schemas.openxmlformats.org/officeDocument/2006/relationships/tags" Target="../tags/tag213.xml"/><Relationship Id="rId45" Type="http://schemas.openxmlformats.org/officeDocument/2006/relationships/image" Target="../media/image31.png"/><Relationship Id="rId44" Type="http://schemas.openxmlformats.org/officeDocument/2006/relationships/tags" Target="../tags/tag212.xml"/><Relationship Id="rId43" Type="http://schemas.openxmlformats.org/officeDocument/2006/relationships/tags" Target="../tags/tag211.xml"/><Relationship Id="rId42" Type="http://schemas.openxmlformats.org/officeDocument/2006/relationships/tags" Target="../tags/tag210.xml"/><Relationship Id="rId41" Type="http://schemas.openxmlformats.org/officeDocument/2006/relationships/tags" Target="../tags/tag209.xml"/><Relationship Id="rId40" Type="http://schemas.openxmlformats.org/officeDocument/2006/relationships/tags" Target="../tags/tag208.xml"/><Relationship Id="rId4" Type="http://schemas.openxmlformats.org/officeDocument/2006/relationships/tags" Target="../tags/tag175.xml"/><Relationship Id="rId39" Type="http://schemas.openxmlformats.org/officeDocument/2006/relationships/tags" Target="../tags/tag207.xml"/><Relationship Id="rId38" Type="http://schemas.openxmlformats.org/officeDocument/2006/relationships/tags" Target="../tags/tag206.xml"/><Relationship Id="rId37" Type="http://schemas.openxmlformats.org/officeDocument/2006/relationships/tags" Target="../tags/tag205.xml"/><Relationship Id="rId36" Type="http://schemas.openxmlformats.org/officeDocument/2006/relationships/tags" Target="../tags/tag204.xml"/><Relationship Id="rId35" Type="http://schemas.openxmlformats.org/officeDocument/2006/relationships/tags" Target="../tags/tag203.xml"/><Relationship Id="rId34" Type="http://schemas.openxmlformats.org/officeDocument/2006/relationships/tags" Target="../tags/tag202.xml"/><Relationship Id="rId33" Type="http://schemas.openxmlformats.org/officeDocument/2006/relationships/tags" Target="../tags/tag201.xml"/><Relationship Id="rId32" Type="http://schemas.openxmlformats.org/officeDocument/2006/relationships/tags" Target="../tags/tag200.xml"/><Relationship Id="rId31" Type="http://schemas.openxmlformats.org/officeDocument/2006/relationships/tags" Target="../tags/tag199.xml"/><Relationship Id="rId30" Type="http://schemas.openxmlformats.org/officeDocument/2006/relationships/tags" Target="../tags/tag198.xml"/><Relationship Id="rId3" Type="http://schemas.openxmlformats.org/officeDocument/2006/relationships/tags" Target="../tags/tag174.xml"/><Relationship Id="rId29" Type="http://schemas.openxmlformats.org/officeDocument/2006/relationships/image" Target="../media/image30.png"/><Relationship Id="rId28" Type="http://schemas.openxmlformats.org/officeDocument/2006/relationships/tags" Target="../tags/tag197.xml"/><Relationship Id="rId27" Type="http://schemas.openxmlformats.org/officeDocument/2006/relationships/tags" Target="../tags/tag196.xml"/><Relationship Id="rId26" Type="http://schemas.openxmlformats.org/officeDocument/2006/relationships/tags" Target="../tags/tag195.xml"/><Relationship Id="rId25" Type="http://schemas.openxmlformats.org/officeDocument/2006/relationships/tags" Target="../tags/tag194.xml"/><Relationship Id="rId24" Type="http://schemas.openxmlformats.org/officeDocument/2006/relationships/tags" Target="../tags/tag193.xml"/><Relationship Id="rId23" Type="http://schemas.openxmlformats.org/officeDocument/2006/relationships/tags" Target="../tags/tag192.xml"/><Relationship Id="rId22" Type="http://schemas.openxmlformats.org/officeDocument/2006/relationships/tags" Target="../tags/tag191.xml"/><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image" Target="../media/image27.png"/><Relationship Id="rId19" Type="http://schemas.openxmlformats.org/officeDocument/2006/relationships/tags" Target="../tags/tag188.xml"/><Relationship Id="rId18" Type="http://schemas.openxmlformats.org/officeDocument/2006/relationships/tags" Target="../tags/tag187.xml"/><Relationship Id="rId17" Type="http://schemas.openxmlformats.org/officeDocument/2006/relationships/tags" Target="../tags/tag186.xml"/><Relationship Id="rId16" Type="http://schemas.openxmlformats.org/officeDocument/2006/relationships/tags" Target="../tags/tag185.xml"/><Relationship Id="rId15" Type="http://schemas.openxmlformats.org/officeDocument/2006/relationships/tags" Target="../tags/tag184.xml"/><Relationship Id="rId14" Type="http://schemas.openxmlformats.org/officeDocument/2006/relationships/image" Target="../media/image29.png"/><Relationship Id="rId13" Type="http://schemas.openxmlformats.org/officeDocument/2006/relationships/tags" Target="../tags/tag183.xml"/><Relationship Id="rId12" Type="http://schemas.openxmlformats.org/officeDocument/2006/relationships/tags" Target="../tags/tag182.xml"/><Relationship Id="rId11" Type="http://schemas.openxmlformats.org/officeDocument/2006/relationships/tags" Target="../tags/tag181.xml"/><Relationship Id="rId10" Type="http://schemas.openxmlformats.org/officeDocument/2006/relationships/tags" Target="../tags/tag180.xml"/><Relationship Id="rId1" Type="http://schemas.openxmlformats.org/officeDocument/2006/relationships/tags" Target="../tags/tag1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nSpc>
                <a:spcPct val="110000"/>
              </a:lnSpc>
            </a:pPr>
            <a:r>
              <a:rPr kumimoji="1" lang="en-US" sz="3200" dirty="0"/>
              <a:t>openAMDC-</a:t>
            </a:r>
            <a:r>
              <a:rPr kumimoji="1" lang="zh-CN" altLang="en-US" sz="3200" dirty="0"/>
              <a:t>面向</a:t>
            </a:r>
            <a:r>
              <a:rPr kumimoji="1" lang="en-US" altLang="zh-CN" sz="3200" dirty="0"/>
              <a:t>AI</a:t>
            </a:r>
            <a:r>
              <a:rPr kumimoji="1" lang="zh-CN" altLang="en-US" sz="3200" dirty="0"/>
              <a:t>云原生的新型内存数据网格</a:t>
            </a:r>
            <a:endParaRPr kumimoji="1" lang="zh-CN" altLang="en-US" sz="3200" dirty="0"/>
          </a:p>
        </p:txBody>
      </p:sp>
      <p:sp>
        <p:nvSpPr>
          <p:cNvPr id="3" name="内容占位符 2"/>
          <p:cNvSpPr>
            <a:spLocks noGrp="1"/>
          </p:cNvSpPr>
          <p:nvPr>
            <p:ph sz="quarter" idx="12"/>
          </p:nvPr>
        </p:nvSpPr>
        <p:spPr/>
        <p:txBody>
          <a:bodyPr/>
          <a:p>
            <a:r>
              <a:rPr lang="zh-CN" altLang="en-US"/>
              <a:t>林琳</a:t>
            </a:r>
            <a:r>
              <a:rPr lang="en-US" altLang="zh-CN"/>
              <a:t> </a:t>
            </a:r>
            <a:r>
              <a:rPr lang="zh-CN" altLang="en-US"/>
              <a:t>博士</a:t>
            </a:r>
            <a:endParaRPr lang="zh-CN" altLang="en-US"/>
          </a:p>
        </p:txBody>
      </p:sp>
      <p:sp>
        <p:nvSpPr>
          <p:cNvPr id="4" name="内容占位符 3"/>
          <p:cNvSpPr>
            <a:spLocks noGrp="1"/>
          </p:cNvSpPr>
          <p:nvPr>
            <p:ph sz="quarter" idx="13"/>
          </p:nvPr>
        </p:nvSpPr>
        <p:spPr>
          <a:xfrm>
            <a:off x="838200" y="5226050"/>
            <a:ext cx="4060825" cy="432435"/>
          </a:xfrm>
        </p:spPr>
        <p:txBody>
          <a:bodyPr/>
          <a:p>
            <a:r>
              <a:rPr lang="zh-CN" altLang="en-US"/>
              <a:t>深圳市金蝶天燕云计算股份有限公司</a:t>
            </a:r>
            <a:endParaRPr lang="zh-CN" altLang="en-US"/>
          </a:p>
        </p:txBody>
      </p:sp>
      <p:sp>
        <p:nvSpPr>
          <p:cNvPr id="5" name="内容占位符 4"/>
          <p:cNvSpPr>
            <a:spLocks noGrp="1"/>
          </p:cNvSpPr>
          <p:nvPr>
            <p:ph sz="quarter" idx="14"/>
          </p:nvPr>
        </p:nvSpPr>
        <p:spPr/>
        <p:txBody>
          <a:bodyPr/>
          <a:p>
            <a:r>
              <a:rPr lang="en-US" altLang="zh-CN"/>
              <a:t>2024.11.15</a:t>
            </a:r>
            <a:endParaRPr lang="zh-CN" altLang="en-US"/>
          </a:p>
        </p:txBody>
      </p:sp>
      <p:pic>
        <p:nvPicPr>
          <p:cNvPr id="6" name="图片 5"/>
          <p:cNvPicPr>
            <a:picLocks noChangeAspect="1"/>
          </p:cNvPicPr>
          <p:nvPr/>
        </p:nvPicPr>
        <p:blipFill>
          <a:blip r:embed="rId1">
            <a:clrChange>
              <a:clrFrom>
                <a:srgbClr val="F4F4F4">
                  <a:alpha val="100000"/>
                </a:srgbClr>
              </a:clrFrom>
              <a:clrTo>
                <a:srgbClr val="F4F4F4">
                  <a:alpha val="100000"/>
                  <a:alpha val="0"/>
                </a:srgbClr>
              </a:clrTo>
            </a:clrChange>
            <a:biLevel thresh="50000"/>
          </a:blip>
          <a:stretch>
            <a:fillRect/>
          </a:stretch>
        </p:blipFill>
        <p:spPr>
          <a:xfrm>
            <a:off x="678180" y="1156970"/>
            <a:ext cx="2738755" cy="14173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65"/>
          <p:cNvSpPr>
            <a:spLocks noGrp="1"/>
          </p:cNvSpPr>
          <p:nvPr>
            <p:ph type="title"/>
          </p:nvPr>
        </p:nvSpPr>
        <p:spPr/>
        <p:txBody>
          <a:bodyPr/>
          <a:p>
            <a:r>
              <a:rPr lang="en-US" altLang="zh-CN"/>
              <a:t>openAMDC</a:t>
            </a:r>
            <a:r>
              <a:rPr lang="zh-CN" altLang="en-US"/>
              <a:t>发展规划</a:t>
            </a:r>
            <a:r>
              <a:rPr lang="en-US" altLang="zh-CN"/>
              <a:t>-</a:t>
            </a:r>
            <a:r>
              <a:rPr lang="zh-CN" altLang="en-US"/>
              <a:t>向量数据库（</a:t>
            </a:r>
            <a:r>
              <a:rPr lang="en-US" altLang="zh-CN"/>
              <a:t>2025Q3</a:t>
            </a:r>
            <a:r>
              <a:rPr lang="zh-CN" altLang="en-US"/>
              <a:t>）</a:t>
            </a:r>
            <a:endParaRPr lang="zh-CN" altLang="en-US"/>
          </a:p>
        </p:txBody>
      </p:sp>
      <p:sp>
        <p:nvSpPr>
          <p:cNvPr id="30" name="圆角矩形 29"/>
          <p:cNvSpPr/>
          <p:nvPr>
            <p:custDataLst>
              <p:tags r:id="rId1"/>
            </p:custDataLst>
          </p:nvPr>
        </p:nvSpPr>
        <p:spPr>
          <a:xfrm>
            <a:off x="847725" y="4691380"/>
            <a:ext cx="777240" cy="307340"/>
          </a:xfrm>
          <a:prstGeom prst="roundRect">
            <a:avLst/>
          </a:prstGeom>
          <a:solidFill>
            <a:schemeClr val="bg2">
              <a:lumMod val="95000"/>
            </a:schemeClr>
          </a:solidFill>
          <a:ln>
            <a:solidFill>
              <a:schemeClr val="bg2">
                <a:lumMod val="9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圆角矩形 20"/>
          <p:cNvSpPr/>
          <p:nvPr>
            <p:custDataLst>
              <p:tags r:id="rId2"/>
            </p:custDataLst>
          </p:nvPr>
        </p:nvSpPr>
        <p:spPr>
          <a:xfrm>
            <a:off x="862965" y="3782060"/>
            <a:ext cx="777240" cy="307340"/>
          </a:xfrm>
          <a:prstGeom prst="roundRect">
            <a:avLst/>
          </a:prstGeom>
          <a:solidFill>
            <a:schemeClr val="bg2">
              <a:lumMod val="95000"/>
            </a:schemeClr>
          </a:solidFill>
          <a:ln>
            <a:solidFill>
              <a:schemeClr val="bg2">
                <a:lumMod val="95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 name="圆角矩形 15"/>
          <p:cNvSpPr/>
          <p:nvPr>
            <p:custDataLst>
              <p:tags r:id="rId3"/>
            </p:custDataLst>
          </p:nvPr>
        </p:nvSpPr>
        <p:spPr>
          <a:xfrm>
            <a:off x="1283335" y="4235450"/>
            <a:ext cx="777240" cy="307340"/>
          </a:xfrm>
          <a:prstGeom prst="roundRect">
            <a:avLst/>
          </a:prstGeom>
          <a:solidFill>
            <a:schemeClr val="tx2">
              <a:lumMod val="10000"/>
              <a:lumOff val="90000"/>
              <a:alpha val="50000"/>
            </a:schemeClr>
          </a:solidFill>
          <a:ln>
            <a:solidFill>
              <a:schemeClr val="tx2">
                <a:lumMod val="10000"/>
                <a:lumOff val="9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圆角矩形 9"/>
          <p:cNvSpPr/>
          <p:nvPr/>
        </p:nvSpPr>
        <p:spPr>
          <a:xfrm>
            <a:off x="1283335" y="3337560"/>
            <a:ext cx="777240" cy="307340"/>
          </a:xfrm>
          <a:prstGeom prst="roundRect">
            <a:avLst/>
          </a:prstGeom>
          <a:solidFill>
            <a:schemeClr val="tx2">
              <a:lumMod val="10000"/>
              <a:lumOff val="90000"/>
              <a:alpha val="50000"/>
            </a:schemeClr>
          </a:solidFill>
          <a:ln>
            <a:solidFill>
              <a:schemeClr val="tx2">
                <a:lumMod val="10000"/>
                <a:lumOff val="90000"/>
              </a:schemeClr>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36" name="直接箭头连接符 35"/>
          <p:cNvCxnSpPr/>
          <p:nvPr>
            <p:custDataLst>
              <p:tags r:id="rId4"/>
            </p:custDataLst>
          </p:nvPr>
        </p:nvCxnSpPr>
        <p:spPr>
          <a:xfrm>
            <a:off x="2503805" y="3422015"/>
            <a:ext cx="708025"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59" name="文本框 58"/>
          <p:cNvSpPr txBox="1"/>
          <p:nvPr>
            <p:custDataLst>
              <p:tags r:id="rId5"/>
            </p:custDataLst>
          </p:nvPr>
        </p:nvSpPr>
        <p:spPr>
          <a:xfrm>
            <a:off x="1323975" y="3381375"/>
            <a:ext cx="841375" cy="335280"/>
          </a:xfrm>
          <a:prstGeom prst="rect">
            <a:avLst/>
          </a:prstGeom>
          <a:noFill/>
        </p:spPr>
        <p:txBody>
          <a:bodyPr wrap="square" rtlCol="0">
            <a:noAutofit/>
          </a:bodyPr>
          <a:p>
            <a:r>
              <a:rPr lang="zh-CN" altLang="en-US" sz="1000">
                <a:latin typeface="微软雅黑" panose="020B0503020204020204" charset="-122"/>
                <a:ea typeface="微软雅黑" panose="020B0503020204020204" charset="-122"/>
              </a:rPr>
              <a:t>用户</a:t>
            </a:r>
            <a:r>
              <a:rPr lang="zh-CN" altLang="en-US" sz="1000">
                <a:latin typeface="微软雅黑" panose="020B0503020204020204" charset="-122"/>
                <a:ea typeface="微软雅黑" panose="020B0503020204020204" charset="-122"/>
              </a:rPr>
              <a:t>问题</a:t>
            </a:r>
            <a:endParaRPr lang="zh-CN" altLang="en-US" sz="1000">
              <a:latin typeface="微软雅黑" panose="020B0503020204020204" charset="-122"/>
              <a:ea typeface="微软雅黑" panose="020B0503020204020204" charset="-122"/>
            </a:endParaRPr>
          </a:p>
        </p:txBody>
      </p:sp>
      <p:pic>
        <p:nvPicPr>
          <p:cNvPr id="19" name="图片 18" descr="截屏2024-10-31 10.42.26"/>
          <p:cNvPicPr>
            <a:picLocks noChangeAspect="1"/>
          </p:cNvPicPr>
          <p:nvPr>
            <p:custDataLst>
              <p:tags r:id="rId6"/>
            </p:custDataLst>
          </p:nvPr>
        </p:nvPicPr>
        <p:blipFill>
          <a:blip r:embed="rId7"/>
          <a:stretch>
            <a:fillRect/>
          </a:stretch>
        </p:blipFill>
        <p:spPr>
          <a:xfrm>
            <a:off x="5690870" y="2616200"/>
            <a:ext cx="1288415" cy="1288415"/>
          </a:xfrm>
          <a:prstGeom prst="rect">
            <a:avLst/>
          </a:prstGeom>
        </p:spPr>
      </p:pic>
      <p:sp>
        <p:nvSpPr>
          <p:cNvPr id="6" name="文本框 5"/>
          <p:cNvSpPr txBox="1"/>
          <p:nvPr/>
        </p:nvSpPr>
        <p:spPr>
          <a:xfrm>
            <a:off x="9565640" y="4935855"/>
            <a:ext cx="982345" cy="275590"/>
          </a:xfrm>
          <a:prstGeom prst="rect">
            <a:avLst/>
          </a:prstGeom>
          <a:noFill/>
        </p:spPr>
        <p:txBody>
          <a:bodyPr wrap="square" rtlCol="0" anchor="t">
            <a:spAutoFit/>
          </a:bodyPr>
          <a:p>
            <a:r>
              <a:rPr lang="zh-CN" altLang="en-US" sz="1200">
                <a:latin typeface="微软雅黑" panose="020B0503020204020204" charset="-122"/>
                <a:ea typeface="微软雅黑" panose="020B0503020204020204" charset="-122"/>
                <a:sym typeface="+mn-ea"/>
              </a:rPr>
              <a:t>向量数据库</a:t>
            </a:r>
            <a:endParaRPr lang="zh-CN" altLang="en-US" sz="1200">
              <a:latin typeface="微软雅黑" panose="020B0503020204020204" charset="-122"/>
              <a:ea typeface="微软雅黑" panose="020B0503020204020204" charset="-122"/>
              <a:sym typeface="+mn-ea"/>
            </a:endParaRPr>
          </a:p>
        </p:txBody>
      </p:sp>
      <p:cxnSp>
        <p:nvCxnSpPr>
          <p:cNvPr id="7" name="直接箭头连接符 6"/>
          <p:cNvCxnSpPr/>
          <p:nvPr>
            <p:custDataLst>
              <p:tags r:id="rId8"/>
            </p:custDataLst>
          </p:nvPr>
        </p:nvCxnSpPr>
        <p:spPr>
          <a:xfrm>
            <a:off x="4789805" y="3386455"/>
            <a:ext cx="79248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9" name="文本框 8"/>
          <p:cNvSpPr txBox="1"/>
          <p:nvPr>
            <p:custDataLst>
              <p:tags r:id="rId9"/>
            </p:custDataLst>
          </p:nvPr>
        </p:nvSpPr>
        <p:spPr>
          <a:xfrm>
            <a:off x="4679315" y="2944495"/>
            <a:ext cx="981710" cy="335280"/>
          </a:xfrm>
          <a:prstGeom prst="rect">
            <a:avLst/>
          </a:prstGeom>
          <a:noFill/>
        </p:spPr>
        <p:txBody>
          <a:bodyPr wrap="square" rtlCol="0">
            <a:noAutofit/>
          </a:bodyPr>
          <a:p>
            <a:r>
              <a:rPr lang="zh-CN" altLang="en-US" sz="1200">
                <a:latin typeface="微软雅黑" panose="020B0503020204020204" charset="-122"/>
                <a:ea typeface="微软雅黑" panose="020B0503020204020204" charset="-122"/>
              </a:rPr>
              <a:t>相似度</a:t>
            </a:r>
            <a:r>
              <a:rPr lang="zh-CN" altLang="en-US" sz="1200">
                <a:latin typeface="微软雅黑" panose="020B0503020204020204" charset="-122"/>
                <a:ea typeface="微软雅黑" panose="020B0503020204020204" charset="-122"/>
              </a:rPr>
              <a:t>检索</a:t>
            </a:r>
            <a:endParaRPr lang="zh-CN" altLang="en-US" sz="1200">
              <a:latin typeface="微软雅黑" panose="020B0503020204020204" charset="-122"/>
              <a:ea typeface="微软雅黑" panose="020B0503020204020204" charset="-122"/>
            </a:endParaRPr>
          </a:p>
        </p:txBody>
      </p:sp>
      <p:sp>
        <p:nvSpPr>
          <p:cNvPr id="25" name="文本框 24"/>
          <p:cNvSpPr txBox="1"/>
          <p:nvPr>
            <p:custDataLst>
              <p:tags r:id="rId10"/>
            </p:custDataLst>
          </p:nvPr>
        </p:nvSpPr>
        <p:spPr>
          <a:xfrm>
            <a:off x="6112510" y="4491990"/>
            <a:ext cx="912495" cy="260350"/>
          </a:xfrm>
          <a:prstGeom prst="rect">
            <a:avLst/>
          </a:prstGeom>
          <a:noFill/>
        </p:spPr>
        <p:txBody>
          <a:bodyPr wrap="square" rtlCol="0">
            <a:spAutoFit/>
          </a:bodyPr>
          <a:p>
            <a:r>
              <a:rPr lang="en-US" altLang="zh-CN" sz="1100" i="1">
                <a:latin typeface="微软雅黑" panose="020B0503020204020204" charset="-122"/>
                <a:ea typeface="微软雅黑" panose="020B0503020204020204" charset="-122"/>
              </a:rPr>
              <a:t>Document</a:t>
            </a:r>
            <a:endParaRPr lang="en-US" altLang="zh-CN" sz="1100" i="1">
              <a:latin typeface="微软雅黑" panose="020B0503020204020204" charset="-122"/>
              <a:ea typeface="微软雅黑" panose="020B0503020204020204" charset="-122"/>
            </a:endParaRPr>
          </a:p>
        </p:txBody>
      </p:sp>
      <p:pic>
        <p:nvPicPr>
          <p:cNvPr id="22" name="图片 21" descr="截屏2024-10-31 10.46.26"/>
          <p:cNvPicPr>
            <a:picLocks noChangeAspect="1"/>
          </p:cNvPicPr>
          <p:nvPr>
            <p:custDataLst>
              <p:tags r:id="rId11"/>
            </p:custDataLst>
          </p:nvPr>
        </p:nvPicPr>
        <p:blipFill>
          <a:blip r:embed="rId12"/>
          <a:stretch>
            <a:fillRect/>
          </a:stretch>
        </p:blipFill>
        <p:spPr>
          <a:xfrm>
            <a:off x="5646420" y="4420870"/>
            <a:ext cx="483870" cy="483870"/>
          </a:xfrm>
          <a:prstGeom prst="rect">
            <a:avLst/>
          </a:prstGeom>
        </p:spPr>
      </p:pic>
      <p:sp>
        <p:nvSpPr>
          <p:cNvPr id="18" name="圆角矩形 17"/>
          <p:cNvSpPr/>
          <p:nvPr>
            <p:custDataLst>
              <p:tags r:id="rId13"/>
            </p:custDataLst>
          </p:nvPr>
        </p:nvSpPr>
        <p:spPr>
          <a:xfrm>
            <a:off x="5532120" y="4397375"/>
            <a:ext cx="1612900" cy="100266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27" name="直接箭头连接符 26"/>
          <p:cNvCxnSpPr/>
          <p:nvPr>
            <p:custDataLst>
              <p:tags r:id="rId14"/>
            </p:custDataLst>
          </p:nvPr>
        </p:nvCxnSpPr>
        <p:spPr>
          <a:xfrm>
            <a:off x="6391910" y="3924300"/>
            <a:ext cx="0" cy="4171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15"/>
            </p:custDataLst>
          </p:nvPr>
        </p:nvSpPr>
        <p:spPr>
          <a:xfrm>
            <a:off x="6486525" y="3947160"/>
            <a:ext cx="1144905" cy="307340"/>
          </a:xfrm>
          <a:prstGeom prst="rect">
            <a:avLst/>
          </a:prstGeom>
          <a:noFill/>
        </p:spPr>
        <p:txBody>
          <a:bodyPr wrap="square" rtlCol="0">
            <a:noAutofit/>
          </a:bodyPr>
          <a:p>
            <a:r>
              <a:rPr lang="zh-CN" altLang="en-US" sz="1200">
                <a:latin typeface="微软雅黑" panose="020B0503020204020204" charset="-122"/>
                <a:ea typeface="微软雅黑" panose="020B0503020204020204" charset="-122"/>
              </a:rPr>
              <a:t>查询相关</a:t>
            </a:r>
            <a:r>
              <a:rPr lang="zh-CN" altLang="en-US" sz="1200">
                <a:latin typeface="微软雅黑" panose="020B0503020204020204" charset="-122"/>
                <a:ea typeface="微软雅黑" panose="020B0503020204020204" charset="-122"/>
              </a:rPr>
              <a:t>文档</a:t>
            </a:r>
            <a:endParaRPr lang="zh-CN" altLang="en-US" sz="1200">
              <a:latin typeface="微软雅黑" panose="020B0503020204020204" charset="-122"/>
              <a:ea typeface="微软雅黑" panose="020B0503020204020204" charset="-122"/>
            </a:endParaRPr>
          </a:p>
        </p:txBody>
      </p:sp>
      <p:pic>
        <p:nvPicPr>
          <p:cNvPr id="32" name="图片 31" descr="截屏2024-10-31 10.59.47"/>
          <p:cNvPicPr>
            <a:picLocks noChangeAspect="1"/>
          </p:cNvPicPr>
          <p:nvPr>
            <p:custDataLst>
              <p:tags r:id="rId16"/>
            </p:custDataLst>
          </p:nvPr>
        </p:nvPicPr>
        <p:blipFill>
          <a:blip r:embed="rId17"/>
          <a:stretch>
            <a:fillRect/>
          </a:stretch>
        </p:blipFill>
        <p:spPr>
          <a:xfrm>
            <a:off x="3496310" y="4371975"/>
            <a:ext cx="982345" cy="927100"/>
          </a:xfrm>
          <a:prstGeom prst="rect">
            <a:avLst/>
          </a:prstGeom>
        </p:spPr>
      </p:pic>
      <p:sp>
        <p:nvSpPr>
          <p:cNvPr id="12" name="圆角矩形 11"/>
          <p:cNvSpPr/>
          <p:nvPr>
            <p:custDataLst>
              <p:tags r:id="rId18"/>
            </p:custDataLst>
          </p:nvPr>
        </p:nvSpPr>
        <p:spPr>
          <a:xfrm>
            <a:off x="688975" y="3110230"/>
            <a:ext cx="1555750" cy="214058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cxnSp>
        <p:nvCxnSpPr>
          <p:cNvPr id="13" name="直接箭头连接符 12"/>
          <p:cNvCxnSpPr/>
          <p:nvPr>
            <p:custDataLst>
              <p:tags r:id="rId19"/>
            </p:custDataLst>
          </p:nvPr>
        </p:nvCxnSpPr>
        <p:spPr>
          <a:xfrm flipH="1">
            <a:off x="4509135" y="4852670"/>
            <a:ext cx="82423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custDataLst>
              <p:tags r:id="rId20"/>
            </p:custDataLst>
          </p:nvPr>
        </p:nvCxnSpPr>
        <p:spPr>
          <a:xfrm flipH="1">
            <a:off x="2473960" y="4852670"/>
            <a:ext cx="82423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custDataLst>
              <p:tags r:id="rId21"/>
            </p:custDataLst>
          </p:nvPr>
        </p:nvSpPr>
        <p:spPr>
          <a:xfrm>
            <a:off x="3712845" y="5266690"/>
            <a:ext cx="534670" cy="284480"/>
          </a:xfrm>
          <a:prstGeom prst="rect">
            <a:avLst/>
          </a:prstGeom>
          <a:noFill/>
        </p:spPr>
        <p:txBody>
          <a:bodyPr wrap="square" rtlCol="0">
            <a:noAutofit/>
          </a:bodyPr>
          <a:p>
            <a:r>
              <a:rPr lang="en-US" altLang="zh-CN" sz="1200">
                <a:latin typeface="微软雅黑" panose="020B0503020204020204" charset="-122"/>
                <a:ea typeface="微软雅黑" panose="020B0503020204020204" charset="-122"/>
              </a:rPr>
              <a:t>LLM</a:t>
            </a:r>
            <a:endParaRPr lang="en-US" altLang="zh-CN" sz="1200">
              <a:latin typeface="微软雅黑" panose="020B0503020204020204" charset="-122"/>
              <a:ea typeface="微软雅黑" panose="020B0503020204020204" charset="-122"/>
            </a:endParaRPr>
          </a:p>
        </p:txBody>
      </p:sp>
      <p:pic>
        <p:nvPicPr>
          <p:cNvPr id="15" name="图片 14" descr="截屏2024-10-31 16.32.44"/>
          <p:cNvPicPr>
            <a:picLocks noChangeAspect="1"/>
          </p:cNvPicPr>
          <p:nvPr/>
        </p:nvPicPr>
        <p:blipFill>
          <a:blip r:embed="rId22"/>
          <a:stretch>
            <a:fillRect/>
          </a:stretch>
        </p:blipFill>
        <p:spPr>
          <a:xfrm>
            <a:off x="1684020" y="4587240"/>
            <a:ext cx="441325" cy="483870"/>
          </a:xfrm>
          <a:prstGeom prst="rect">
            <a:avLst/>
          </a:prstGeom>
        </p:spPr>
      </p:pic>
      <p:pic>
        <p:nvPicPr>
          <p:cNvPr id="17" name="图片 16" descr="截屏2024-10-31 16.33.26"/>
          <p:cNvPicPr>
            <a:picLocks noChangeAspect="1"/>
          </p:cNvPicPr>
          <p:nvPr/>
        </p:nvPicPr>
        <p:blipFill>
          <a:blip r:embed="rId23"/>
          <a:stretch>
            <a:fillRect/>
          </a:stretch>
        </p:blipFill>
        <p:spPr>
          <a:xfrm>
            <a:off x="851535" y="3274060"/>
            <a:ext cx="373380" cy="408940"/>
          </a:xfrm>
          <a:prstGeom prst="rect">
            <a:avLst/>
          </a:prstGeom>
        </p:spPr>
      </p:pic>
      <p:sp>
        <p:nvSpPr>
          <p:cNvPr id="20" name="文本框 19"/>
          <p:cNvSpPr txBox="1"/>
          <p:nvPr>
            <p:custDataLst>
              <p:tags r:id="rId24"/>
            </p:custDataLst>
          </p:nvPr>
        </p:nvSpPr>
        <p:spPr>
          <a:xfrm>
            <a:off x="6106795" y="4848225"/>
            <a:ext cx="973455" cy="429895"/>
          </a:xfrm>
          <a:prstGeom prst="rect">
            <a:avLst/>
          </a:prstGeom>
          <a:noFill/>
        </p:spPr>
        <p:txBody>
          <a:bodyPr wrap="square" rtlCol="0">
            <a:spAutoFit/>
          </a:bodyPr>
          <a:p>
            <a:r>
              <a:rPr lang="en-US" altLang="zh-CN" sz="1100" i="1">
                <a:latin typeface="微软雅黑" panose="020B0503020204020204" charset="-122"/>
                <a:ea typeface="微软雅黑" panose="020B0503020204020204" charset="-122"/>
              </a:rPr>
              <a:t>Sentence &amp; paragraph</a:t>
            </a:r>
            <a:endParaRPr lang="en-US" altLang="zh-CN" sz="1100" i="1">
              <a:latin typeface="微软雅黑" panose="020B0503020204020204" charset="-122"/>
              <a:ea typeface="微软雅黑" panose="020B0503020204020204" charset="-122"/>
            </a:endParaRPr>
          </a:p>
        </p:txBody>
      </p:sp>
      <p:pic>
        <p:nvPicPr>
          <p:cNvPr id="23" name="图片 22" descr="截屏2024-10-31 16.35.20"/>
          <p:cNvPicPr>
            <a:picLocks noChangeAspect="1"/>
          </p:cNvPicPr>
          <p:nvPr/>
        </p:nvPicPr>
        <p:blipFill>
          <a:blip r:embed="rId25"/>
          <a:stretch>
            <a:fillRect/>
          </a:stretch>
        </p:blipFill>
        <p:spPr>
          <a:xfrm>
            <a:off x="5709920" y="4858385"/>
            <a:ext cx="364490" cy="387985"/>
          </a:xfrm>
          <a:prstGeom prst="rect">
            <a:avLst/>
          </a:prstGeom>
        </p:spPr>
      </p:pic>
      <p:sp>
        <p:nvSpPr>
          <p:cNvPr id="24" name="文本框 23"/>
          <p:cNvSpPr txBox="1"/>
          <p:nvPr>
            <p:custDataLst>
              <p:tags r:id="rId26"/>
            </p:custDataLst>
          </p:nvPr>
        </p:nvSpPr>
        <p:spPr>
          <a:xfrm>
            <a:off x="903605" y="4722495"/>
            <a:ext cx="841375" cy="335280"/>
          </a:xfrm>
          <a:prstGeom prst="rect">
            <a:avLst/>
          </a:prstGeom>
          <a:noFill/>
        </p:spPr>
        <p:txBody>
          <a:bodyPr wrap="square" rtlCol="0">
            <a:noAutofit/>
          </a:bodyPr>
          <a:p>
            <a:r>
              <a:rPr lang="zh-CN" altLang="en-US" sz="1000">
                <a:latin typeface="微软雅黑" panose="020B0503020204020204" charset="-122"/>
                <a:ea typeface="微软雅黑" panose="020B0503020204020204" charset="-122"/>
              </a:rPr>
              <a:t>问题</a:t>
            </a:r>
            <a:r>
              <a:rPr lang="zh-CN" altLang="en-US" sz="1000">
                <a:latin typeface="微软雅黑" panose="020B0503020204020204" charset="-122"/>
                <a:ea typeface="微软雅黑" panose="020B0503020204020204" charset="-122"/>
              </a:rPr>
              <a:t>答案</a:t>
            </a:r>
            <a:endParaRPr lang="zh-CN" altLang="en-US" sz="1000">
              <a:latin typeface="微软雅黑" panose="020B0503020204020204" charset="-122"/>
              <a:ea typeface="微软雅黑" panose="020B0503020204020204" charset="-122"/>
            </a:endParaRPr>
          </a:p>
        </p:txBody>
      </p:sp>
      <p:pic>
        <p:nvPicPr>
          <p:cNvPr id="26" name="图片 25" descr="截屏2024-10-31 16.40.37"/>
          <p:cNvPicPr>
            <a:picLocks noChangeAspect="1"/>
          </p:cNvPicPr>
          <p:nvPr/>
        </p:nvPicPr>
        <p:blipFill>
          <a:blip r:embed="rId27"/>
          <a:stretch>
            <a:fillRect/>
          </a:stretch>
        </p:blipFill>
        <p:spPr>
          <a:xfrm>
            <a:off x="3506470" y="2853055"/>
            <a:ext cx="1072515" cy="1002665"/>
          </a:xfrm>
          <a:prstGeom prst="rect">
            <a:avLst/>
          </a:prstGeom>
        </p:spPr>
      </p:pic>
      <p:sp>
        <p:nvSpPr>
          <p:cNvPr id="28" name="文本框 27"/>
          <p:cNvSpPr txBox="1"/>
          <p:nvPr/>
        </p:nvSpPr>
        <p:spPr>
          <a:xfrm>
            <a:off x="2983230" y="3843655"/>
            <a:ext cx="2139315" cy="275590"/>
          </a:xfrm>
          <a:prstGeom prst="rect">
            <a:avLst/>
          </a:prstGeom>
          <a:noFill/>
        </p:spPr>
        <p:txBody>
          <a:bodyPr wrap="square" rtlCol="0" anchor="t">
            <a:spAutoFit/>
          </a:bodyPr>
          <a:p>
            <a:pPr algn="ctr"/>
            <a:r>
              <a:rPr lang="en-US" altLang="zh-CN" sz="1200">
                <a:solidFill>
                  <a:schemeClr val="tx1"/>
                </a:solidFill>
                <a:latin typeface="微软雅黑" panose="020B0503020204020204" charset="-122"/>
                <a:ea typeface="微软雅黑" panose="020B0503020204020204" charset="-122"/>
                <a:sym typeface="+mn-ea"/>
              </a:rPr>
              <a:t>Embedding</a:t>
            </a:r>
            <a:r>
              <a:rPr lang="zh-CN" altLang="en-US" sz="1200">
                <a:solidFill>
                  <a:schemeClr val="tx1"/>
                </a:solidFill>
                <a:latin typeface="微软雅黑" panose="020B0503020204020204" charset="-122"/>
                <a:ea typeface="微软雅黑" panose="020B0503020204020204" charset="-122"/>
                <a:sym typeface="+mn-ea"/>
              </a:rPr>
              <a:t>模型</a:t>
            </a:r>
            <a:endParaRPr lang="zh-CN" altLang="en-US" sz="1200">
              <a:solidFill>
                <a:schemeClr val="tx1"/>
              </a:solidFill>
              <a:latin typeface="微软雅黑" panose="020B0503020204020204" charset="-122"/>
              <a:ea typeface="微软雅黑" panose="020B0503020204020204" charset="-122"/>
              <a:sym typeface="+mn-ea"/>
            </a:endParaRPr>
          </a:p>
        </p:txBody>
      </p:sp>
      <p:sp>
        <p:nvSpPr>
          <p:cNvPr id="29" name="圆角矩形 28"/>
          <p:cNvSpPr/>
          <p:nvPr>
            <p:custDataLst>
              <p:tags r:id="rId28"/>
            </p:custDataLst>
          </p:nvPr>
        </p:nvSpPr>
        <p:spPr>
          <a:xfrm>
            <a:off x="914400" y="926465"/>
            <a:ext cx="1072515" cy="1611630"/>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31" name="图片 30" descr="截屏2024-10-31 10.46.26"/>
          <p:cNvPicPr>
            <a:picLocks noChangeAspect="1"/>
          </p:cNvPicPr>
          <p:nvPr>
            <p:custDataLst>
              <p:tags r:id="rId29"/>
            </p:custDataLst>
          </p:nvPr>
        </p:nvPicPr>
        <p:blipFill>
          <a:blip r:embed="rId12"/>
          <a:stretch>
            <a:fillRect/>
          </a:stretch>
        </p:blipFill>
        <p:spPr>
          <a:xfrm>
            <a:off x="954405" y="1059815"/>
            <a:ext cx="483870" cy="483870"/>
          </a:xfrm>
          <a:prstGeom prst="rect">
            <a:avLst/>
          </a:prstGeom>
        </p:spPr>
      </p:pic>
      <p:pic>
        <p:nvPicPr>
          <p:cNvPr id="33" name="图片 32" descr="截屏2024-10-31 10.46.26"/>
          <p:cNvPicPr>
            <a:picLocks noChangeAspect="1"/>
          </p:cNvPicPr>
          <p:nvPr>
            <p:custDataLst>
              <p:tags r:id="rId30"/>
            </p:custDataLst>
          </p:nvPr>
        </p:nvPicPr>
        <p:blipFill>
          <a:blip r:embed="rId12"/>
          <a:stretch>
            <a:fillRect/>
          </a:stretch>
        </p:blipFill>
        <p:spPr>
          <a:xfrm>
            <a:off x="1440815" y="1059815"/>
            <a:ext cx="483870" cy="483870"/>
          </a:xfrm>
          <a:prstGeom prst="rect">
            <a:avLst/>
          </a:prstGeom>
        </p:spPr>
      </p:pic>
      <p:pic>
        <p:nvPicPr>
          <p:cNvPr id="35" name="图片 34" descr="截屏2024-10-31 10.46.26"/>
          <p:cNvPicPr>
            <a:picLocks noChangeAspect="1"/>
          </p:cNvPicPr>
          <p:nvPr>
            <p:custDataLst>
              <p:tags r:id="rId31"/>
            </p:custDataLst>
          </p:nvPr>
        </p:nvPicPr>
        <p:blipFill>
          <a:blip r:embed="rId12"/>
          <a:stretch>
            <a:fillRect/>
          </a:stretch>
        </p:blipFill>
        <p:spPr>
          <a:xfrm>
            <a:off x="954405" y="1527810"/>
            <a:ext cx="483870" cy="483870"/>
          </a:xfrm>
          <a:prstGeom prst="rect">
            <a:avLst/>
          </a:prstGeom>
        </p:spPr>
      </p:pic>
      <p:pic>
        <p:nvPicPr>
          <p:cNvPr id="37" name="图片 36" descr="截屏2024-10-31 10.46.26"/>
          <p:cNvPicPr>
            <a:picLocks noChangeAspect="1"/>
          </p:cNvPicPr>
          <p:nvPr>
            <p:custDataLst>
              <p:tags r:id="rId32"/>
            </p:custDataLst>
          </p:nvPr>
        </p:nvPicPr>
        <p:blipFill>
          <a:blip r:embed="rId12"/>
          <a:stretch>
            <a:fillRect/>
          </a:stretch>
        </p:blipFill>
        <p:spPr>
          <a:xfrm>
            <a:off x="1440815" y="1543685"/>
            <a:ext cx="483870" cy="483870"/>
          </a:xfrm>
          <a:prstGeom prst="rect">
            <a:avLst/>
          </a:prstGeom>
        </p:spPr>
      </p:pic>
      <p:pic>
        <p:nvPicPr>
          <p:cNvPr id="38" name="图片 37" descr="截屏2024-10-31 10.46.26"/>
          <p:cNvPicPr>
            <a:picLocks noChangeAspect="1"/>
          </p:cNvPicPr>
          <p:nvPr>
            <p:custDataLst>
              <p:tags r:id="rId33"/>
            </p:custDataLst>
          </p:nvPr>
        </p:nvPicPr>
        <p:blipFill>
          <a:blip r:embed="rId12"/>
          <a:stretch>
            <a:fillRect/>
          </a:stretch>
        </p:blipFill>
        <p:spPr>
          <a:xfrm>
            <a:off x="956945" y="2009775"/>
            <a:ext cx="483870" cy="483870"/>
          </a:xfrm>
          <a:prstGeom prst="rect">
            <a:avLst/>
          </a:prstGeom>
        </p:spPr>
      </p:pic>
      <p:pic>
        <p:nvPicPr>
          <p:cNvPr id="39" name="图片 38" descr="截屏2024-10-31 10.46.26"/>
          <p:cNvPicPr>
            <a:picLocks noChangeAspect="1"/>
          </p:cNvPicPr>
          <p:nvPr>
            <p:custDataLst>
              <p:tags r:id="rId34"/>
            </p:custDataLst>
          </p:nvPr>
        </p:nvPicPr>
        <p:blipFill>
          <a:blip r:embed="rId12"/>
          <a:stretch>
            <a:fillRect/>
          </a:stretch>
        </p:blipFill>
        <p:spPr>
          <a:xfrm>
            <a:off x="1440815" y="2009775"/>
            <a:ext cx="483870" cy="483870"/>
          </a:xfrm>
          <a:prstGeom prst="rect">
            <a:avLst/>
          </a:prstGeom>
        </p:spPr>
      </p:pic>
      <p:pic>
        <p:nvPicPr>
          <p:cNvPr id="40" name="图片 39" descr="截屏2024-10-31 16.40.37"/>
          <p:cNvPicPr>
            <a:picLocks noChangeAspect="1"/>
          </p:cNvPicPr>
          <p:nvPr>
            <p:custDataLst>
              <p:tags r:id="rId35"/>
            </p:custDataLst>
          </p:nvPr>
        </p:nvPicPr>
        <p:blipFill>
          <a:blip r:embed="rId27"/>
          <a:stretch>
            <a:fillRect/>
          </a:stretch>
        </p:blipFill>
        <p:spPr>
          <a:xfrm>
            <a:off x="3455670" y="1243965"/>
            <a:ext cx="1072515" cy="1002665"/>
          </a:xfrm>
          <a:prstGeom prst="rect">
            <a:avLst/>
          </a:prstGeom>
        </p:spPr>
      </p:pic>
      <p:cxnSp>
        <p:nvCxnSpPr>
          <p:cNvPr id="41" name="直接箭头连接符 40"/>
          <p:cNvCxnSpPr/>
          <p:nvPr>
            <p:custDataLst>
              <p:tags r:id="rId36"/>
            </p:custDataLst>
          </p:nvPr>
        </p:nvCxnSpPr>
        <p:spPr>
          <a:xfrm>
            <a:off x="2402840" y="1747520"/>
            <a:ext cx="708025"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42" name="直接箭头连接符 41"/>
          <p:cNvCxnSpPr/>
          <p:nvPr>
            <p:custDataLst>
              <p:tags r:id="rId37"/>
            </p:custDataLst>
          </p:nvPr>
        </p:nvCxnSpPr>
        <p:spPr>
          <a:xfrm>
            <a:off x="6386195" y="2334260"/>
            <a:ext cx="0" cy="54927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43" name="直接箭头连接符 42"/>
          <p:cNvCxnSpPr/>
          <p:nvPr/>
        </p:nvCxnSpPr>
        <p:spPr>
          <a:xfrm>
            <a:off x="4681855" y="1715135"/>
            <a:ext cx="57023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44" name="矩形 43"/>
          <p:cNvSpPr/>
          <p:nvPr/>
        </p:nvSpPr>
        <p:spPr>
          <a:xfrm>
            <a:off x="5402580" y="971550"/>
            <a:ext cx="2042795" cy="28448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000">
                <a:latin typeface="微软雅黑" panose="020B0503020204020204" charset="-122"/>
                <a:ea typeface="微软雅黑" panose="020B0503020204020204" charset="-122"/>
              </a:rPr>
              <a:t>[0.52, 0.8, 0.72, ..... , 0.31]</a:t>
            </a:r>
            <a:endParaRPr lang="en-US" altLang="zh-CN" sz="1000">
              <a:latin typeface="微软雅黑" panose="020B0503020204020204" charset="-122"/>
              <a:ea typeface="微软雅黑" panose="020B0503020204020204" charset="-122"/>
            </a:endParaRPr>
          </a:p>
        </p:txBody>
      </p:sp>
      <p:sp>
        <p:nvSpPr>
          <p:cNvPr id="45" name="矩形 44"/>
          <p:cNvSpPr/>
          <p:nvPr>
            <p:custDataLst>
              <p:tags r:id="rId38"/>
            </p:custDataLst>
          </p:nvPr>
        </p:nvSpPr>
        <p:spPr>
          <a:xfrm>
            <a:off x="5402580" y="1407160"/>
            <a:ext cx="2042795" cy="28448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000">
                <a:latin typeface="微软雅黑" panose="020B0503020204020204" charset="-122"/>
                <a:ea typeface="微软雅黑" panose="020B0503020204020204" charset="-122"/>
              </a:rPr>
              <a:t>[0.61, 0.32, ..... , 0.98, 0.1]</a:t>
            </a:r>
            <a:endParaRPr lang="en-US" altLang="zh-CN" sz="1000">
              <a:latin typeface="微软雅黑" panose="020B0503020204020204" charset="-122"/>
              <a:ea typeface="微软雅黑" panose="020B0503020204020204" charset="-122"/>
            </a:endParaRPr>
          </a:p>
        </p:txBody>
      </p:sp>
      <p:sp>
        <p:nvSpPr>
          <p:cNvPr id="46" name="矩形 45"/>
          <p:cNvSpPr/>
          <p:nvPr>
            <p:custDataLst>
              <p:tags r:id="rId39"/>
            </p:custDataLst>
          </p:nvPr>
        </p:nvSpPr>
        <p:spPr>
          <a:xfrm>
            <a:off x="5402580" y="1952625"/>
            <a:ext cx="2042795" cy="28448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000">
                <a:latin typeface="微软雅黑" panose="020B0503020204020204" charset="-122"/>
                <a:ea typeface="微软雅黑" panose="020B0503020204020204" charset="-122"/>
              </a:rPr>
              <a:t>[0.2, 0.56, 0.77 ..... , 0.35]</a:t>
            </a:r>
            <a:endParaRPr lang="en-US" altLang="zh-CN" sz="1000">
              <a:latin typeface="微软雅黑" panose="020B0503020204020204" charset="-122"/>
              <a:ea typeface="微软雅黑" panose="020B0503020204020204" charset="-122"/>
            </a:endParaRPr>
          </a:p>
        </p:txBody>
      </p:sp>
      <p:sp>
        <p:nvSpPr>
          <p:cNvPr id="47" name="文本框 46"/>
          <p:cNvSpPr txBox="1"/>
          <p:nvPr>
            <p:custDataLst>
              <p:tags r:id="rId40"/>
            </p:custDataLst>
          </p:nvPr>
        </p:nvSpPr>
        <p:spPr>
          <a:xfrm>
            <a:off x="6163945" y="1647825"/>
            <a:ext cx="648970" cy="259715"/>
          </a:xfrm>
          <a:prstGeom prst="rect">
            <a:avLst/>
          </a:prstGeom>
          <a:noFill/>
        </p:spPr>
        <p:txBody>
          <a:bodyPr wrap="square" rtlCol="0">
            <a:noAutofit/>
          </a:bodyPr>
          <a:p>
            <a:r>
              <a:rPr lang="en-US" altLang="zh-CN" sz="1200">
                <a:solidFill>
                  <a:schemeClr val="tx1"/>
                </a:solidFill>
                <a:latin typeface="微软雅黑" panose="020B0503020204020204" charset="-122"/>
                <a:ea typeface="微软雅黑" panose="020B0503020204020204" charset="-122"/>
              </a:rPr>
              <a:t>.......</a:t>
            </a:r>
            <a:endParaRPr lang="en-US" altLang="zh-CN" sz="1200">
              <a:solidFill>
                <a:schemeClr val="tx1"/>
              </a:solidFill>
              <a:latin typeface="微软雅黑" panose="020B0503020204020204" charset="-122"/>
              <a:ea typeface="微软雅黑" panose="020B0503020204020204" charset="-122"/>
            </a:endParaRPr>
          </a:p>
        </p:txBody>
      </p:sp>
      <p:sp>
        <p:nvSpPr>
          <p:cNvPr id="48" name="文本框 47"/>
          <p:cNvSpPr txBox="1"/>
          <p:nvPr>
            <p:custDataLst>
              <p:tags r:id="rId41"/>
            </p:custDataLst>
          </p:nvPr>
        </p:nvSpPr>
        <p:spPr>
          <a:xfrm>
            <a:off x="2978785" y="2218055"/>
            <a:ext cx="2139315" cy="275590"/>
          </a:xfrm>
          <a:prstGeom prst="rect">
            <a:avLst/>
          </a:prstGeom>
          <a:noFill/>
        </p:spPr>
        <p:txBody>
          <a:bodyPr wrap="square" rtlCol="0" anchor="t">
            <a:spAutoFit/>
          </a:bodyPr>
          <a:p>
            <a:pPr algn="ctr"/>
            <a:r>
              <a:rPr lang="en-US" altLang="zh-CN" sz="1200">
                <a:solidFill>
                  <a:schemeClr val="tx1"/>
                </a:solidFill>
                <a:latin typeface="微软雅黑" panose="020B0503020204020204" charset="-122"/>
                <a:ea typeface="微软雅黑" panose="020B0503020204020204" charset="-122"/>
                <a:sym typeface="+mn-ea"/>
              </a:rPr>
              <a:t>Embedding</a:t>
            </a:r>
            <a:r>
              <a:rPr lang="zh-CN" altLang="en-US" sz="1200">
                <a:solidFill>
                  <a:schemeClr val="tx1"/>
                </a:solidFill>
                <a:latin typeface="微软雅黑" panose="020B0503020204020204" charset="-122"/>
                <a:ea typeface="微软雅黑" panose="020B0503020204020204" charset="-122"/>
                <a:sym typeface="+mn-ea"/>
              </a:rPr>
              <a:t>模型</a:t>
            </a:r>
            <a:endParaRPr lang="zh-CN" altLang="en-US" sz="1200">
              <a:solidFill>
                <a:schemeClr val="tx1"/>
              </a:solidFill>
              <a:latin typeface="微软雅黑" panose="020B0503020204020204" charset="-122"/>
              <a:ea typeface="微软雅黑" panose="020B0503020204020204" charset="-122"/>
              <a:sym typeface="+mn-ea"/>
            </a:endParaRPr>
          </a:p>
        </p:txBody>
      </p:sp>
      <p:sp>
        <p:nvSpPr>
          <p:cNvPr id="49" name="文本框 48"/>
          <p:cNvSpPr txBox="1"/>
          <p:nvPr>
            <p:custDataLst>
              <p:tags r:id="rId42"/>
            </p:custDataLst>
          </p:nvPr>
        </p:nvSpPr>
        <p:spPr>
          <a:xfrm>
            <a:off x="2316480" y="1312545"/>
            <a:ext cx="841375" cy="335280"/>
          </a:xfrm>
          <a:prstGeom prst="rect">
            <a:avLst/>
          </a:prstGeom>
          <a:noFill/>
        </p:spPr>
        <p:txBody>
          <a:bodyPr wrap="square" rtlCol="0">
            <a:noAutofit/>
          </a:bodyPr>
          <a:p>
            <a:r>
              <a:rPr lang="zh-CN" altLang="en-US" sz="1200">
                <a:latin typeface="微软雅黑" panose="020B0503020204020204" charset="-122"/>
                <a:ea typeface="微软雅黑" panose="020B0503020204020204" charset="-122"/>
              </a:rPr>
              <a:t>上传</a:t>
            </a:r>
            <a:r>
              <a:rPr lang="zh-CN" altLang="en-US" sz="1200">
                <a:latin typeface="微软雅黑" panose="020B0503020204020204" charset="-122"/>
                <a:ea typeface="微软雅黑" panose="020B0503020204020204" charset="-122"/>
              </a:rPr>
              <a:t>更新</a:t>
            </a:r>
            <a:endParaRPr lang="zh-CN" altLang="en-US" sz="1200">
              <a:latin typeface="微软雅黑" panose="020B0503020204020204" charset="-122"/>
              <a:ea typeface="微软雅黑" panose="020B0503020204020204" charset="-122"/>
            </a:endParaRPr>
          </a:p>
        </p:txBody>
      </p:sp>
      <p:sp>
        <p:nvSpPr>
          <p:cNvPr id="50" name="文本框 49"/>
          <p:cNvSpPr txBox="1"/>
          <p:nvPr>
            <p:custDataLst>
              <p:tags r:id="rId43"/>
            </p:custDataLst>
          </p:nvPr>
        </p:nvSpPr>
        <p:spPr>
          <a:xfrm>
            <a:off x="4610735" y="1283970"/>
            <a:ext cx="708025" cy="335280"/>
          </a:xfrm>
          <a:prstGeom prst="rect">
            <a:avLst/>
          </a:prstGeom>
          <a:noFill/>
        </p:spPr>
        <p:txBody>
          <a:bodyPr wrap="square" rtlCol="0">
            <a:noAutofit/>
          </a:bodyPr>
          <a:p>
            <a:r>
              <a:rPr lang="zh-CN" altLang="en-US" sz="1200">
                <a:latin typeface="微软雅黑" panose="020B0503020204020204" charset="-122"/>
                <a:ea typeface="微软雅黑" panose="020B0503020204020204" charset="-122"/>
              </a:rPr>
              <a:t>向量化</a:t>
            </a:r>
            <a:endParaRPr lang="zh-CN" altLang="en-US" sz="1200">
              <a:latin typeface="微软雅黑" panose="020B0503020204020204" charset="-122"/>
              <a:ea typeface="微软雅黑" panose="020B0503020204020204" charset="-122"/>
            </a:endParaRPr>
          </a:p>
        </p:txBody>
      </p:sp>
      <p:sp>
        <p:nvSpPr>
          <p:cNvPr id="51" name="文本框 50"/>
          <p:cNvSpPr txBox="1"/>
          <p:nvPr>
            <p:custDataLst>
              <p:tags r:id="rId44"/>
            </p:custDataLst>
          </p:nvPr>
        </p:nvSpPr>
        <p:spPr>
          <a:xfrm>
            <a:off x="6476365" y="2453640"/>
            <a:ext cx="1144905" cy="335280"/>
          </a:xfrm>
          <a:prstGeom prst="rect">
            <a:avLst/>
          </a:prstGeom>
          <a:noFill/>
        </p:spPr>
        <p:txBody>
          <a:bodyPr wrap="square" rtlCol="0">
            <a:noAutofit/>
          </a:bodyPr>
          <a:p>
            <a:r>
              <a:rPr lang="zh-CN" altLang="en-US" sz="1200">
                <a:latin typeface="微软雅黑" panose="020B0503020204020204" charset="-122"/>
                <a:ea typeface="微软雅黑" panose="020B0503020204020204" charset="-122"/>
              </a:rPr>
              <a:t>构建向量</a:t>
            </a:r>
            <a:r>
              <a:rPr lang="zh-CN" altLang="en-US" sz="1200">
                <a:latin typeface="微软雅黑" panose="020B0503020204020204" charset="-122"/>
                <a:ea typeface="微软雅黑" panose="020B0503020204020204" charset="-122"/>
              </a:rPr>
              <a:t>索引</a:t>
            </a:r>
            <a:endParaRPr lang="zh-CN" altLang="en-US" sz="1200">
              <a:latin typeface="微软雅黑" panose="020B0503020204020204" charset="-122"/>
              <a:ea typeface="微软雅黑" panose="020B0503020204020204" charset="-122"/>
            </a:endParaRPr>
          </a:p>
        </p:txBody>
      </p:sp>
      <p:sp>
        <p:nvSpPr>
          <p:cNvPr id="53" name="文本框 52"/>
          <p:cNvSpPr txBox="1"/>
          <p:nvPr>
            <p:custDataLst>
              <p:tags r:id="rId45"/>
            </p:custDataLst>
          </p:nvPr>
        </p:nvSpPr>
        <p:spPr>
          <a:xfrm>
            <a:off x="951230" y="5553075"/>
            <a:ext cx="10028555" cy="368300"/>
          </a:xfrm>
          <a:prstGeom prst="rect">
            <a:avLst/>
          </a:prstGeom>
          <a:noFill/>
        </p:spPr>
        <p:txBody>
          <a:bodyPr wrap="square" rtlCol="0">
            <a:spAutoFit/>
          </a:bodyPr>
          <a:p>
            <a:pPr fontAlgn="auto">
              <a:lnSpc>
                <a:spcPct val="150000"/>
              </a:lnSpc>
            </a:pPr>
            <a:r>
              <a:rPr lang="zh-CN" altLang="en-US" sz="1200">
                <a:latin typeface="微软雅黑" panose="020B0503020204020204" charset="-122"/>
                <a:ea typeface="微软雅黑" panose="020B0503020204020204" charset="-122"/>
              </a:rPr>
              <a:t>向量数据库的工作流程涵盖了从数据处理、向量化、向量存储、向量索引到最终检索的全链条操作，</a:t>
            </a:r>
            <a:r>
              <a:rPr lang="en-US" altLang="zh-CN" sz="1200">
                <a:latin typeface="微软雅黑" panose="020B0503020204020204" charset="-122"/>
                <a:ea typeface="微软雅黑" panose="020B0503020204020204" charset="-122"/>
              </a:rPr>
              <a:t>openAMDC</a:t>
            </a:r>
            <a:r>
              <a:rPr lang="zh-CN" altLang="en-US" sz="1200">
                <a:latin typeface="微软雅黑" panose="020B0503020204020204" charset="-122"/>
                <a:ea typeface="微软雅黑" panose="020B0503020204020204" charset="-122"/>
              </a:rPr>
              <a:t>向量数据库应</a:t>
            </a:r>
            <a:r>
              <a:rPr lang="zh-CN" altLang="en-US" sz="1200">
                <a:latin typeface="微软雅黑" panose="020B0503020204020204" charset="-122"/>
                <a:ea typeface="微软雅黑" panose="020B0503020204020204" charset="-122"/>
              </a:rPr>
              <a:t>支持：</a:t>
            </a:r>
            <a:endParaRPr lang="zh-CN" altLang="en-US" sz="1200">
              <a:latin typeface="微软雅黑" panose="020B0503020204020204" charset="-122"/>
              <a:ea typeface="微软雅黑" panose="020B0503020204020204" charset="-122"/>
            </a:endParaRPr>
          </a:p>
        </p:txBody>
      </p:sp>
      <p:pic>
        <p:nvPicPr>
          <p:cNvPr id="3" name="图片 2" descr="截屏2024-10-31 16.32.44"/>
          <p:cNvPicPr>
            <a:picLocks noChangeAspect="1"/>
          </p:cNvPicPr>
          <p:nvPr>
            <p:custDataLst>
              <p:tags r:id="rId46"/>
            </p:custDataLst>
          </p:nvPr>
        </p:nvPicPr>
        <p:blipFill>
          <a:blip r:embed="rId22"/>
          <a:stretch>
            <a:fillRect/>
          </a:stretch>
        </p:blipFill>
        <p:spPr>
          <a:xfrm>
            <a:off x="1694180" y="3655695"/>
            <a:ext cx="441325" cy="483870"/>
          </a:xfrm>
          <a:prstGeom prst="rect">
            <a:avLst/>
          </a:prstGeom>
        </p:spPr>
      </p:pic>
      <p:sp>
        <p:nvSpPr>
          <p:cNvPr id="4" name="文本框 3"/>
          <p:cNvSpPr txBox="1"/>
          <p:nvPr>
            <p:custDataLst>
              <p:tags r:id="rId47"/>
            </p:custDataLst>
          </p:nvPr>
        </p:nvSpPr>
        <p:spPr>
          <a:xfrm>
            <a:off x="923925" y="3818255"/>
            <a:ext cx="841375" cy="335280"/>
          </a:xfrm>
          <a:prstGeom prst="rect">
            <a:avLst/>
          </a:prstGeom>
          <a:noFill/>
        </p:spPr>
        <p:txBody>
          <a:bodyPr wrap="square" rtlCol="0">
            <a:noAutofit/>
          </a:bodyPr>
          <a:p>
            <a:r>
              <a:rPr lang="zh-CN" altLang="en-US" sz="1000">
                <a:latin typeface="微软雅黑" panose="020B0503020204020204" charset="-122"/>
                <a:ea typeface="微软雅黑" panose="020B0503020204020204" charset="-122"/>
              </a:rPr>
              <a:t>问题</a:t>
            </a:r>
            <a:r>
              <a:rPr lang="zh-CN" altLang="en-US" sz="1000">
                <a:latin typeface="微软雅黑" panose="020B0503020204020204" charset="-122"/>
                <a:ea typeface="微软雅黑" panose="020B0503020204020204" charset="-122"/>
              </a:rPr>
              <a:t>答案</a:t>
            </a:r>
            <a:endParaRPr lang="zh-CN" altLang="en-US" sz="1000">
              <a:latin typeface="微软雅黑" panose="020B0503020204020204" charset="-122"/>
              <a:ea typeface="微软雅黑" panose="020B0503020204020204" charset="-122"/>
            </a:endParaRPr>
          </a:p>
        </p:txBody>
      </p:sp>
      <p:pic>
        <p:nvPicPr>
          <p:cNvPr id="5" name="图片 4" descr="截屏2024-10-31 16.33.26"/>
          <p:cNvPicPr>
            <a:picLocks noChangeAspect="1"/>
          </p:cNvPicPr>
          <p:nvPr>
            <p:custDataLst>
              <p:tags r:id="rId48"/>
            </p:custDataLst>
          </p:nvPr>
        </p:nvPicPr>
        <p:blipFill>
          <a:blip r:embed="rId23"/>
          <a:stretch>
            <a:fillRect/>
          </a:stretch>
        </p:blipFill>
        <p:spPr>
          <a:xfrm>
            <a:off x="862965" y="4163060"/>
            <a:ext cx="373380" cy="408940"/>
          </a:xfrm>
          <a:prstGeom prst="rect">
            <a:avLst/>
          </a:prstGeom>
        </p:spPr>
      </p:pic>
      <p:sp>
        <p:nvSpPr>
          <p:cNvPr id="8" name="文本框 7"/>
          <p:cNvSpPr txBox="1"/>
          <p:nvPr>
            <p:custDataLst>
              <p:tags r:id="rId49"/>
            </p:custDataLst>
          </p:nvPr>
        </p:nvSpPr>
        <p:spPr>
          <a:xfrm>
            <a:off x="1332230" y="4272280"/>
            <a:ext cx="841375" cy="335280"/>
          </a:xfrm>
          <a:prstGeom prst="rect">
            <a:avLst/>
          </a:prstGeom>
          <a:noFill/>
        </p:spPr>
        <p:txBody>
          <a:bodyPr wrap="square" rtlCol="0">
            <a:noAutofit/>
          </a:bodyPr>
          <a:p>
            <a:r>
              <a:rPr lang="zh-CN" altLang="en-US" sz="1000">
                <a:latin typeface="微软雅黑" panose="020B0503020204020204" charset="-122"/>
                <a:ea typeface="微软雅黑" panose="020B0503020204020204" charset="-122"/>
              </a:rPr>
              <a:t>用户</a:t>
            </a:r>
            <a:r>
              <a:rPr lang="zh-CN" altLang="en-US" sz="1000">
                <a:latin typeface="微软雅黑" panose="020B0503020204020204" charset="-122"/>
                <a:ea typeface="微软雅黑" panose="020B0503020204020204" charset="-122"/>
              </a:rPr>
              <a:t>问题</a:t>
            </a:r>
            <a:endParaRPr lang="zh-CN" altLang="en-US" sz="1000">
              <a:latin typeface="微软雅黑" panose="020B0503020204020204" charset="-122"/>
              <a:ea typeface="微软雅黑" panose="020B0503020204020204" charset="-122"/>
            </a:endParaRPr>
          </a:p>
        </p:txBody>
      </p:sp>
      <p:sp>
        <p:nvSpPr>
          <p:cNvPr id="54" name="矩形 53"/>
          <p:cNvSpPr/>
          <p:nvPr/>
        </p:nvSpPr>
        <p:spPr>
          <a:xfrm>
            <a:off x="8196580" y="4201160"/>
            <a:ext cx="3620770" cy="52641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5" name="文本框 54"/>
          <p:cNvSpPr txBox="1"/>
          <p:nvPr>
            <p:custDataLst>
              <p:tags r:id="rId50"/>
            </p:custDataLst>
          </p:nvPr>
        </p:nvSpPr>
        <p:spPr>
          <a:xfrm>
            <a:off x="9685020" y="4197350"/>
            <a:ext cx="777875" cy="209550"/>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Storage</a:t>
            </a:r>
            <a:endParaRPr lang="en-US" altLang="zh-CN" sz="900">
              <a:latin typeface="微软雅黑" panose="020B0503020204020204" charset="-122"/>
              <a:ea typeface="微软雅黑" panose="020B0503020204020204" charset="-122"/>
            </a:endParaRPr>
          </a:p>
        </p:txBody>
      </p:sp>
      <p:sp>
        <p:nvSpPr>
          <p:cNvPr id="56" name="矩形 55"/>
          <p:cNvSpPr/>
          <p:nvPr>
            <p:custDataLst>
              <p:tags r:id="rId51"/>
            </p:custDataLst>
          </p:nvPr>
        </p:nvSpPr>
        <p:spPr>
          <a:xfrm>
            <a:off x="8331200" y="4443730"/>
            <a:ext cx="1612900" cy="21018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Data Files</a:t>
            </a:r>
            <a:endParaRPr lang="en-US" altLang="zh-CN" sz="900">
              <a:latin typeface="微软雅黑" panose="020B0503020204020204" charset="-122"/>
              <a:ea typeface="微软雅黑" panose="020B0503020204020204" charset="-122"/>
            </a:endParaRPr>
          </a:p>
        </p:txBody>
      </p:sp>
      <p:sp>
        <p:nvSpPr>
          <p:cNvPr id="60" name="矩形 59"/>
          <p:cNvSpPr/>
          <p:nvPr>
            <p:custDataLst>
              <p:tags r:id="rId52"/>
            </p:custDataLst>
          </p:nvPr>
        </p:nvSpPr>
        <p:spPr>
          <a:xfrm>
            <a:off x="8196580" y="2846705"/>
            <a:ext cx="3620770" cy="103886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1" name="文本框 60"/>
          <p:cNvSpPr txBox="1"/>
          <p:nvPr>
            <p:custDataLst>
              <p:tags r:id="rId53"/>
            </p:custDataLst>
          </p:nvPr>
        </p:nvSpPr>
        <p:spPr>
          <a:xfrm>
            <a:off x="9520555" y="2853055"/>
            <a:ext cx="1144905" cy="211455"/>
          </a:xfrm>
          <a:prstGeom prst="rect">
            <a:avLst/>
          </a:prstGeom>
          <a:noFill/>
        </p:spPr>
        <p:txBody>
          <a:bodyPr wrap="square" rtlCol="0">
            <a:noAutofit/>
          </a:bodyPr>
          <a:p>
            <a:r>
              <a:rPr lang="en-US" altLang="zh-CN" sz="900">
                <a:latin typeface="微软雅黑" panose="020B0503020204020204" charset="-122"/>
                <a:ea typeface="微软雅黑" panose="020B0503020204020204" charset="-122"/>
                <a:sym typeface="+mn-ea"/>
              </a:rPr>
              <a:t>Worker Nodes</a:t>
            </a:r>
            <a:endParaRPr lang="en-US" altLang="zh-CN" sz="900">
              <a:latin typeface="微软雅黑" panose="020B0503020204020204" charset="-122"/>
              <a:ea typeface="微软雅黑" panose="020B0503020204020204" charset="-122"/>
              <a:sym typeface="+mn-ea"/>
            </a:endParaRPr>
          </a:p>
        </p:txBody>
      </p:sp>
      <p:sp>
        <p:nvSpPr>
          <p:cNvPr id="62" name="矩形 61"/>
          <p:cNvSpPr/>
          <p:nvPr>
            <p:custDataLst>
              <p:tags r:id="rId54"/>
            </p:custDataLst>
          </p:nvPr>
        </p:nvSpPr>
        <p:spPr>
          <a:xfrm>
            <a:off x="8422640" y="3300095"/>
            <a:ext cx="1354455" cy="48387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Store &amp; Search </a:t>
            </a:r>
            <a:endParaRPr lang="en-US" altLang="zh-CN" sz="900">
              <a:latin typeface="微软雅黑" panose="020B0503020204020204" charset="-122"/>
              <a:ea typeface="微软雅黑" panose="020B0503020204020204" charset="-122"/>
            </a:endParaRPr>
          </a:p>
          <a:p>
            <a:pPr algn="ctr"/>
            <a:r>
              <a:rPr lang="en-US" altLang="zh-CN" sz="900">
                <a:latin typeface="微软雅黑" panose="020B0503020204020204" charset="-122"/>
                <a:ea typeface="微软雅黑" panose="020B0503020204020204" charset="-122"/>
              </a:rPr>
              <a:t>Range query</a:t>
            </a:r>
            <a:endParaRPr lang="en-US" altLang="zh-CN" sz="900">
              <a:latin typeface="微软雅黑" panose="020B0503020204020204" charset="-122"/>
              <a:ea typeface="微软雅黑" panose="020B0503020204020204" charset="-122"/>
            </a:endParaRPr>
          </a:p>
          <a:p>
            <a:pPr algn="ctr"/>
            <a:r>
              <a:rPr lang="en-US" altLang="zh-CN" sz="900">
                <a:latin typeface="微软雅黑" panose="020B0503020204020204" charset="-122"/>
                <a:ea typeface="微软雅黑" panose="020B0503020204020204" charset="-122"/>
              </a:rPr>
              <a:t>Filter mode</a:t>
            </a:r>
            <a:endParaRPr lang="en-US" altLang="zh-CN" sz="900">
              <a:latin typeface="微软雅黑" panose="020B0503020204020204" charset="-122"/>
              <a:ea typeface="微软雅黑" panose="020B0503020204020204" charset="-122"/>
            </a:endParaRPr>
          </a:p>
        </p:txBody>
      </p:sp>
      <p:sp>
        <p:nvSpPr>
          <p:cNvPr id="65" name="矩形 64"/>
          <p:cNvSpPr/>
          <p:nvPr>
            <p:custDataLst>
              <p:tags r:id="rId55"/>
            </p:custDataLst>
          </p:nvPr>
        </p:nvSpPr>
        <p:spPr>
          <a:xfrm>
            <a:off x="10071100" y="4443095"/>
            <a:ext cx="1612900" cy="21018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Index Files</a:t>
            </a:r>
            <a:endParaRPr lang="en-US" altLang="zh-CN" sz="900">
              <a:latin typeface="微软雅黑" panose="020B0503020204020204" charset="-122"/>
              <a:ea typeface="微软雅黑" panose="020B0503020204020204" charset="-122"/>
            </a:endParaRPr>
          </a:p>
        </p:txBody>
      </p:sp>
      <p:sp>
        <p:nvSpPr>
          <p:cNvPr id="68" name="矩形 67"/>
          <p:cNvSpPr/>
          <p:nvPr>
            <p:custDataLst>
              <p:tags r:id="rId56"/>
            </p:custDataLst>
          </p:nvPr>
        </p:nvSpPr>
        <p:spPr>
          <a:xfrm>
            <a:off x="10139680" y="2016125"/>
            <a:ext cx="1555750" cy="52641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9" name="矩形 68"/>
          <p:cNvSpPr/>
          <p:nvPr>
            <p:custDataLst>
              <p:tags r:id="rId57"/>
            </p:custDataLst>
          </p:nvPr>
        </p:nvSpPr>
        <p:spPr>
          <a:xfrm>
            <a:off x="10436225" y="2266315"/>
            <a:ext cx="973455" cy="21082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Proxy</a:t>
            </a:r>
            <a:endParaRPr lang="en-US" altLang="zh-CN" sz="900">
              <a:latin typeface="微软雅黑" panose="020B0503020204020204" charset="-122"/>
              <a:ea typeface="微软雅黑" panose="020B0503020204020204" charset="-122"/>
            </a:endParaRPr>
          </a:p>
        </p:txBody>
      </p:sp>
      <p:sp>
        <p:nvSpPr>
          <p:cNvPr id="71" name="矩形 70"/>
          <p:cNvSpPr/>
          <p:nvPr>
            <p:custDataLst>
              <p:tags r:id="rId58"/>
            </p:custDataLst>
          </p:nvPr>
        </p:nvSpPr>
        <p:spPr>
          <a:xfrm>
            <a:off x="8406130" y="2060575"/>
            <a:ext cx="1144905" cy="45148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sym typeface="+mn-ea"/>
              </a:rPr>
              <a:t>Loader Balancer</a:t>
            </a:r>
            <a:endParaRPr lang="en-US" altLang="zh-CN" sz="900">
              <a:latin typeface="微软雅黑" panose="020B0503020204020204" charset="-122"/>
              <a:ea typeface="微软雅黑" panose="020B0503020204020204" charset="-122"/>
            </a:endParaRPr>
          </a:p>
        </p:txBody>
      </p:sp>
      <p:sp>
        <p:nvSpPr>
          <p:cNvPr id="73" name="文本框 72"/>
          <p:cNvSpPr txBox="1"/>
          <p:nvPr>
            <p:custDataLst>
              <p:tags r:id="rId59"/>
            </p:custDataLst>
          </p:nvPr>
        </p:nvSpPr>
        <p:spPr>
          <a:xfrm>
            <a:off x="10431145" y="2026920"/>
            <a:ext cx="1144905" cy="209550"/>
          </a:xfrm>
          <a:prstGeom prst="rect">
            <a:avLst/>
          </a:prstGeom>
          <a:noFill/>
        </p:spPr>
        <p:txBody>
          <a:bodyPr wrap="square" rtlCol="0">
            <a:noAutofit/>
          </a:bodyPr>
          <a:p>
            <a:r>
              <a:rPr lang="en-US" altLang="zh-CN" sz="900">
                <a:latin typeface="微软雅黑" panose="020B0503020204020204" charset="-122"/>
                <a:ea typeface="微软雅黑" panose="020B0503020204020204" charset="-122"/>
                <a:sym typeface="+mn-ea"/>
              </a:rPr>
              <a:t>Access L</a:t>
            </a:r>
            <a:r>
              <a:rPr lang="en-US" altLang="zh-CN" sz="900">
                <a:latin typeface="微软雅黑" panose="020B0503020204020204" charset="-122"/>
                <a:ea typeface="微软雅黑" panose="020B0503020204020204" charset="-122"/>
                <a:sym typeface="+mn-ea"/>
              </a:rPr>
              <a:t>ayer</a:t>
            </a:r>
            <a:endParaRPr lang="en-US" altLang="zh-CN" sz="900">
              <a:latin typeface="微软雅黑" panose="020B0503020204020204" charset="-122"/>
              <a:ea typeface="微软雅黑" panose="020B0503020204020204" charset="-122"/>
              <a:sym typeface="+mn-ea"/>
            </a:endParaRPr>
          </a:p>
        </p:txBody>
      </p:sp>
      <p:sp>
        <p:nvSpPr>
          <p:cNvPr id="74" name="矩形 73"/>
          <p:cNvSpPr/>
          <p:nvPr>
            <p:custDataLst>
              <p:tags r:id="rId60"/>
            </p:custDataLst>
          </p:nvPr>
        </p:nvSpPr>
        <p:spPr>
          <a:xfrm>
            <a:off x="8528050" y="1412240"/>
            <a:ext cx="878840" cy="335280"/>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sym typeface="+mn-ea"/>
              </a:rPr>
              <a:t>Client / API</a:t>
            </a:r>
            <a:endParaRPr lang="en-US" altLang="zh-CN" sz="900">
              <a:latin typeface="微软雅黑" panose="020B0503020204020204" charset="-122"/>
              <a:ea typeface="微软雅黑" panose="020B0503020204020204" charset="-122"/>
            </a:endParaRPr>
          </a:p>
        </p:txBody>
      </p:sp>
      <p:sp>
        <p:nvSpPr>
          <p:cNvPr id="77" name="文本框 76"/>
          <p:cNvSpPr txBox="1"/>
          <p:nvPr>
            <p:custDataLst>
              <p:tags r:id="rId61"/>
            </p:custDataLst>
          </p:nvPr>
        </p:nvSpPr>
        <p:spPr>
          <a:xfrm>
            <a:off x="8423275" y="3073400"/>
            <a:ext cx="1414780" cy="209550"/>
          </a:xfrm>
          <a:prstGeom prst="rect">
            <a:avLst/>
          </a:prstGeom>
          <a:noFill/>
        </p:spPr>
        <p:txBody>
          <a:bodyPr wrap="square" rtlCol="0" anchor="t">
            <a:noAutofit/>
          </a:bodyPr>
          <a:p>
            <a:pPr algn="ctr"/>
            <a:r>
              <a:rPr lang="en-US" altLang="zh-CN" sz="900">
                <a:latin typeface="微软雅黑" panose="020B0503020204020204" charset="-122"/>
                <a:ea typeface="微软雅黑" panose="020B0503020204020204" charset="-122"/>
                <a:sym typeface="+mn-ea"/>
              </a:rPr>
              <a:t>FLAT / HNSW Index</a:t>
            </a:r>
            <a:endParaRPr lang="en-US" altLang="zh-CN" sz="900">
              <a:latin typeface="微软雅黑" panose="020B0503020204020204" charset="-122"/>
              <a:ea typeface="微软雅黑" panose="020B0503020204020204" charset="-122"/>
              <a:sym typeface="+mn-ea"/>
            </a:endParaRPr>
          </a:p>
        </p:txBody>
      </p:sp>
      <p:sp>
        <p:nvSpPr>
          <p:cNvPr id="78" name="矩形 77"/>
          <p:cNvSpPr/>
          <p:nvPr>
            <p:custDataLst>
              <p:tags r:id="rId62"/>
            </p:custDataLst>
          </p:nvPr>
        </p:nvSpPr>
        <p:spPr>
          <a:xfrm>
            <a:off x="9999345" y="3411220"/>
            <a:ext cx="728980" cy="33464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Node</a:t>
            </a:r>
            <a:endParaRPr lang="en-US" altLang="zh-CN" sz="900">
              <a:latin typeface="微软雅黑" panose="020B0503020204020204" charset="-122"/>
              <a:ea typeface="微软雅黑" panose="020B0503020204020204" charset="-122"/>
            </a:endParaRPr>
          </a:p>
        </p:txBody>
      </p:sp>
      <p:sp>
        <p:nvSpPr>
          <p:cNvPr id="79" name="矩形 78"/>
          <p:cNvSpPr/>
          <p:nvPr>
            <p:custDataLst>
              <p:tags r:id="rId63"/>
            </p:custDataLst>
          </p:nvPr>
        </p:nvSpPr>
        <p:spPr>
          <a:xfrm>
            <a:off x="10915015" y="3411220"/>
            <a:ext cx="729615" cy="334645"/>
          </a:xfrm>
          <a:prstGeom prst="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900">
                <a:latin typeface="微软雅黑" panose="020B0503020204020204" charset="-122"/>
                <a:ea typeface="微软雅黑" panose="020B0503020204020204" charset="-122"/>
              </a:rPr>
              <a:t>Node</a:t>
            </a:r>
            <a:endParaRPr lang="en-US" altLang="zh-CN" sz="900">
              <a:latin typeface="微软雅黑" panose="020B0503020204020204" charset="-122"/>
              <a:ea typeface="微软雅黑" panose="020B0503020204020204" charset="-122"/>
            </a:endParaRPr>
          </a:p>
        </p:txBody>
      </p:sp>
      <p:sp>
        <p:nvSpPr>
          <p:cNvPr id="80" name="文本框 79"/>
          <p:cNvSpPr txBox="1"/>
          <p:nvPr>
            <p:custDataLst>
              <p:tags r:id="rId64"/>
            </p:custDataLst>
          </p:nvPr>
        </p:nvSpPr>
        <p:spPr>
          <a:xfrm>
            <a:off x="9927590" y="3167380"/>
            <a:ext cx="912495" cy="169545"/>
          </a:xfrm>
          <a:prstGeom prst="rect">
            <a:avLst/>
          </a:prstGeom>
          <a:noFill/>
        </p:spPr>
        <p:txBody>
          <a:bodyPr wrap="square" rtlCol="0" anchor="t">
            <a:noAutofit/>
          </a:bodyPr>
          <a:p>
            <a:pPr algn="ctr"/>
            <a:r>
              <a:rPr lang="en-US" altLang="zh-CN" sz="900">
                <a:latin typeface="微软雅黑" panose="020B0503020204020204" charset="-122"/>
                <a:ea typeface="微软雅黑" panose="020B0503020204020204" charset="-122"/>
                <a:sym typeface="+mn-ea"/>
              </a:rPr>
              <a:t>HNSW </a:t>
            </a:r>
            <a:r>
              <a:rPr lang="en-US" altLang="zh-CN" sz="900">
                <a:latin typeface="微软雅黑" panose="020B0503020204020204" charset="-122"/>
                <a:ea typeface="微软雅黑" panose="020B0503020204020204" charset="-122"/>
                <a:sym typeface="+mn-ea"/>
              </a:rPr>
              <a:t>Index</a:t>
            </a:r>
            <a:endParaRPr lang="en-US" altLang="zh-CN" sz="900">
              <a:latin typeface="微软雅黑" panose="020B0503020204020204" charset="-122"/>
              <a:ea typeface="微软雅黑" panose="020B0503020204020204" charset="-122"/>
              <a:sym typeface="+mn-ea"/>
            </a:endParaRPr>
          </a:p>
        </p:txBody>
      </p:sp>
      <p:sp>
        <p:nvSpPr>
          <p:cNvPr id="81" name="文本框 80"/>
          <p:cNvSpPr txBox="1"/>
          <p:nvPr>
            <p:custDataLst>
              <p:tags r:id="rId65"/>
            </p:custDataLst>
          </p:nvPr>
        </p:nvSpPr>
        <p:spPr>
          <a:xfrm>
            <a:off x="10793095" y="3167380"/>
            <a:ext cx="973455" cy="169545"/>
          </a:xfrm>
          <a:prstGeom prst="rect">
            <a:avLst/>
          </a:prstGeom>
          <a:noFill/>
        </p:spPr>
        <p:txBody>
          <a:bodyPr wrap="square" rtlCol="0" anchor="t">
            <a:noAutofit/>
          </a:bodyPr>
          <a:p>
            <a:pPr algn="ctr"/>
            <a:r>
              <a:rPr lang="en-US" altLang="zh-CN" sz="900">
                <a:latin typeface="微软雅黑" panose="020B0503020204020204" charset="-122"/>
                <a:ea typeface="微软雅黑" panose="020B0503020204020204" charset="-122"/>
                <a:sym typeface="+mn-ea"/>
              </a:rPr>
              <a:t>HNSW </a:t>
            </a:r>
            <a:r>
              <a:rPr lang="en-US" altLang="zh-CN" sz="900">
                <a:latin typeface="微软雅黑" panose="020B0503020204020204" charset="-122"/>
                <a:ea typeface="微软雅黑" panose="020B0503020204020204" charset="-122"/>
                <a:sym typeface="+mn-ea"/>
              </a:rPr>
              <a:t>Index</a:t>
            </a:r>
            <a:endParaRPr lang="en-US" altLang="zh-CN" sz="900">
              <a:latin typeface="微软雅黑" panose="020B0503020204020204" charset="-122"/>
              <a:ea typeface="微软雅黑" panose="020B0503020204020204" charset="-122"/>
              <a:sym typeface="+mn-ea"/>
            </a:endParaRPr>
          </a:p>
        </p:txBody>
      </p:sp>
      <p:cxnSp>
        <p:nvCxnSpPr>
          <p:cNvPr id="83" name="直接箭头连接符 82"/>
          <p:cNvCxnSpPr/>
          <p:nvPr>
            <p:custDataLst>
              <p:tags r:id="rId66"/>
            </p:custDataLst>
          </p:nvPr>
        </p:nvCxnSpPr>
        <p:spPr>
          <a:xfrm>
            <a:off x="10995025" y="3916680"/>
            <a:ext cx="0" cy="25200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84" name="文本框 83"/>
          <p:cNvSpPr txBox="1"/>
          <p:nvPr>
            <p:custDataLst>
              <p:tags r:id="rId67"/>
            </p:custDataLst>
          </p:nvPr>
        </p:nvSpPr>
        <p:spPr>
          <a:xfrm>
            <a:off x="11017250" y="3919855"/>
            <a:ext cx="777875" cy="209550"/>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Write</a:t>
            </a:r>
            <a:endParaRPr lang="en-US" altLang="zh-CN" sz="900">
              <a:latin typeface="微软雅黑" panose="020B0503020204020204" charset="-122"/>
              <a:ea typeface="微软雅黑" panose="020B0503020204020204" charset="-122"/>
            </a:endParaRPr>
          </a:p>
        </p:txBody>
      </p:sp>
      <p:sp>
        <p:nvSpPr>
          <p:cNvPr id="85" name="文本框 84"/>
          <p:cNvSpPr txBox="1"/>
          <p:nvPr>
            <p:custDataLst>
              <p:tags r:id="rId68"/>
            </p:custDataLst>
          </p:nvPr>
        </p:nvSpPr>
        <p:spPr>
          <a:xfrm>
            <a:off x="9067165" y="3916680"/>
            <a:ext cx="777875" cy="209550"/>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Read</a:t>
            </a:r>
            <a:endParaRPr lang="en-US" altLang="zh-CN" sz="900">
              <a:latin typeface="微软雅黑" panose="020B0503020204020204" charset="-122"/>
              <a:ea typeface="微软雅黑" panose="020B0503020204020204" charset="-122"/>
            </a:endParaRPr>
          </a:p>
        </p:txBody>
      </p:sp>
      <p:cxnSp>
        <p:nvCxnSpPr>
          <p:cNvPr id="87" name="直接箭头连接符 86"/>
          <p:cNvCxnSpPr/>
          <p:nvPr>
            <p:custDataLst>
              <p:tags r:id="rId69"/>
            </p:custDataLst>
          </p:nvPr>
        </p:nvCxnSpPr>
        <p:spPr>
          <a:xfrm flipV="1">
            <a:off x="8995410" y="3909060"/>
            <a:ext cx="0" cy="25200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88" name="直接箭头连接符 87"/>
          <p:cNvCxnSpPr/>
          <p:nvPr>
            <p:custDataLst>
              <p:tags r:id="rId70"/>
            </p:custDataLst>
          </p:nvPr>
        </p:nvCxnSpPr>
        <p:spPr>
          <a:xfrm>
            <a:off x="10928985" y="2560320"/>
            <a:ext cx="0" cy="25200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89" name="文本框 88"/>
          <p:cNvSpPr txBox="1"/>
          <p:nvPr>
            <p:custDataLst>
              <p:tags r:id="rId71"/>
            </p:custDataLst>
          </p:nvPr>
        </p:nvSpPr>
        <p:spPr>
          <a:xfrm>
            <a:off x="10984865" y="2586355"/>
            <a:ext cx="981710" cy="209550"/>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Store / Search</a:t>
            </a:r>
            <a:endParaRPr lang="en-US" altLang="zh-CN" sz="900">
              <a:latin typeface="微软雅黑" panose="020B0503020204020204" charset="-122"/>
              <a:ea typeface="微软雅黑" panose="020B0503020204020204" charset="-122"/>
            </a:endParaRPr>
          </a:p>
        </p:txBody>
      </p:sp>
      <p:cxnSp>
        <p:nvCxnSpPr>
          <p:cNvPr id="90" name="直接箭头连接符 89"/>
          <p:cNvCxnSpPr/>
          <p:nvPr>
            <p:custDataLst>
              <p:tags r:id="rId72"/>
            </p:custDataLst>
          </p:nvPr>
        </p:nvCxnSpPr>
        <p:spPr>
          <a:xfrm>
            <a:off x="8964930" y="1774190"/>
            <a:ext cx="0" cy="25200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91" name="直接箭头连接符 90"/>
          <p:cNvCxnSpPr/>
          <p:nvPr>
            <p:custDataLst>
              <p:tags r:id="rId73"/>
            </p:custDataLst>
          </p:nvPr>
        </p:nvCxnSpPr>
        <p:spPr>
          <a:xfrm>
            <a:off x="9580880" y="2284095"/>
            <a:ext cx="55626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93" name="直接箭头连接符 92"/>
          <p:cNvCxnSpPr/>
          <p:nvPr>
            <p:custDataLst>
              <p:tags r:id="rId74"/>
            </p:custDataLst>
          </p:nvPr>
        </p:nvCxnSpPr>
        <p:spPr>
          <a:xfrm>
            <a:off x="6978650" y="3340735"/>
            <a:ext cx="86106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52" name="文本框 51"/>
          <p:cNvSpPr txBox="1"/>
          <p:nvPr>
            <p:custDataLst>
              <p:tags r:id="rId75"/>
            </p:custDataLst>
          </p:nvPr>
        </p:nvSpPr>
        <p:spPr>
          <a:xfrm>
            <a:off x="5917565" y="3609975"/>
            <a:ext cx="1227455" cy="275590"/>
          </a:xfrm>
          <a:prstGeom prst="rect">
            <a:avLst/>
          </a:prstGeom>
          <a:noFill/>
        </p:spPr>
        <p:txBody>
          <a:bodyPr wrap="square" rtlCol="0" anchor="t">
            <a:spAutoFit/>
          </a:bodyPr>
          <a:p>
            <a:r>
              <a:rPr lang="en-US" altLang="zh-CN" sz="1200">
                <a:latin typeface="微软雅黑" panose="020B0503020204020204" charset="-122"/>
                <a:ea typeface="微软雅黑" panose="020B0503020204020204" charset="-122"/>
                <a:sym typeface="+mn-ea"/>
              </a:rPr>
              <a:t>openAMDC</a:t>
            </a:r>
            <a:endParaRPr lang="en-US" altLang="zh-CN" sz="1200">
              <a:latin typeface="微软雅黑" panose="020B0503020204020204" charset="-122"/>
              <a:ea typeface="微软雅黑" panose="020B0503020204020204" charset="-122"/>
              <a:sym typeface="+mn-ea"/>
            </a:endParaRPr>
          </a:p>
        </p:txBody>
      </p:sp>
      <p:sp>
        <p:nvSpPr>
          <p:cNvPr id="58" name="文本框 57"/>
          <p:cNvSpPr txBox="1"/>
          <p:nvPr/>
        </p:nvSpPr>
        <p:spPr>
          <a:xfrm>
            <a:off x="956310" y="5873750"/>
            <a:ext cx="6096000" cy="922020"/>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lang="en-US" altLang="zh-CN" sz="1200">
                <a:latin typeface="微软雅黑" panose="020B0503020204020204" charset="-122"/>
                <a:ea typeface="微软雅黑" panose="020B0503020204020204" charset="-122"/>
                <a:sym typeface="+mn-ea"/>
              </a:rPr>
              <a:t>FLAT</a:t>
            </a:r>
            <a:r>
              <a:rPr lang="zh-CN" altLang="en-US" sz="1200">
                <a:latin typeface="微软雅黑" panose="020B0503020204020204" charset="-122"/>
                <a:ea typeface="微软雅黑" panose="020B0503020204020204" charset="-122"/>
                <a:sym typeface="+mn-ea"/>
              </a:rPr>
              <a:t>系列（精确搜索）和</a:t>
            </a:r>
            <a:r>
              <a:rPr lang="en-US" altLang="zh-CN" sz="1200">
                <a:latin typeface="微软雅黑" panose="020B0503020204020204" charset="-122"/>
                <a:ea typeface="微软雅黑" panose="020B0503020204020204" charset="-122"/>
                <a:sym typeface="+mn-ea"/>
              </a:rPr>
              <a:t>HNSW</a:t>
            </a:r>
            <a:r>
              <a:rPr lang="zh-CN" altLang="en-US" sz="1200">
                <a:latin typeface="微软雅黑" panose="020B0503020204020204" charset="-122"/>
                <a:ea typeface="微软雅黑" panose="020B0503020204020204" charset="-122"/>
                <a:sym typeface="+mn-ea"/>
              </a:rPr>
              <a:t>（近似搜索）两种索引类型</a:t>
            </a:r>
            <a:r>
              <a:rPr lang="en-US" altLang="zh-CN" sz="1200">
                <a:latin typeface="微软雅黑" panose="020B0503020204020204" charset="-122"/>
                <a:ea typeface="微软雅黑" panose="020B0503020204020204" charset="-122"/>
                <a:sym typeface="+mn-ea"/>
              </a:rPr>
              <a:t>   </a:t>
            </a:r>
            <a:endParaRPr lang="zh-CN" altLang="en-US" sz="1200">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所有索引类型支持</a:t>
            </a:r>
            <a:r>
              <a:rPr lang="en-US" altLang="zh-CN" sz="1200">
                <a:latin typeface="微软雅黑" panose="020B0503020204020204" charset="-122"/>
                <a:ea typeface="微软雅黑" panose="020B0503020204020204" charset="-122"/>
                <a:sym typeface="+mn-ea"/>
              </a:rPr>
              <a:t> </a:t>
            </a:r>
            <a:r>
              <a:rPr lang="zh-CN" altLang="en-US" sz="1200" i="1">
                <a:latin typeface="微软雅黑" panose="020B0503020204020204" charset="-122"/>
                <a:ea typeface="微软雅黑" panose="020B0503020204020204" charset="-122"/>
                <a:sym typeface="+mn-ea"/>
              </a:rPr>
              <a:t>In place insert, delete, update </a:t>
            </a:r>
            <a:r>
              <a:rPr lang="zh-CN" altLang="en-US" sz="1200">
                <a:latin typeface="微软雅黑" panose="020B0503020204020204" charset="-122"/>
                <a:ea typeface="微软雅黑" panose="020B0503020204020204" charset="-122"/>
                <a:sym typeface="+mn-ea"/>
              </a:rPr>
              <a:t>三种操作</a:t>
            </a:r>
            <a:endParaRPr lang="zh-CN" altLang="en-US" sz="1200">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查询结果可以按分数或ID排序</a:t>
            </a:r>
            <a:endParaRPr lang="zh-CN" altLang="en-US" sz="1200">
              <a:latin typeface="微软雅黑" panose="020B0503020204020204" charset="-122"/>
              <a:ea typeface="微软雅黑" panose="020B0503020204020204" charset="-122"/>
              <a:sym typeface="+mn-ea"/>
            </a:endParaRPr>
          </a:p>
        </p:txBody>
      </p:sp>
      <p:sp>
        <p:nvSpPr>
          <p:cNvPr id="63" name="文本框 62"/>
          <p:cNvSpPr txBox="1"/>
          <p:nvPr>
            <p:custDataLst>
              <p:tags r:id="rId76"/>
            </p:custDataLst>
          </p:nvPr>
        </p:nvSpPr>
        <p:spPr>
          <a:xfrm>
            <a:off x="6203315" y="5897880"/>
            <a:ext cx="3385820" cy="645160"/>
          </a:xfrm>
          <a:prstGeom prst="rect">
            <a:avLst/>
          </a:prstGeom>
          <a:noFill/>
        </p:spPr>
        <p:txBody>
          <a:bodyPr wrap="square" rtlCol="0" anchor="t">
            <a:spAutoFit/>
          </a:bodyPr>
          <a:p>
            <a:pPr marL="285750" indent="-285750" fontAlgn="auto">
              <a:lnSpc>
                <a:spcPct val="150000"/>
              </a:lnSpc>
              <a:buFont typeface="Arial" panose="020B0604020202020204" pitchFamily="34" charset="0"/>
              <a:buChar char="•"/>
            </a:pPr>
            <a:r>
              <a:rPr sz="1200">
                <a:latin typeface="微软雅黑" panose="020B0503020204020204" charset="-122"/>
                <a:ea typeface="微软雅黑" panose="020B0503020204020204" charset="-122"/>
                <a:sym typeface="+mn-ea"/>
              </a:rPr>
              <a:t>范围查询</a:t>
            </a:r>
            <a:r>
              <a:rPr lang="en-US" altLang="zh-CN" sz="1200">
                <a:latin typeface="微软雅黑" panose="020B0503020204020204" charset="-122"/>
                <a:ea typeface="微软雅黑" panose="020B0503020204020204" charset="-122"/>
                <a:sym typeface="+mn-ea"/>
              </a:rPr>
              <a:t>  </a:t>
            </a:r>
            <a:endParaRPr lang="zh-CN" altLang="en-US" sz="1200">
              <a:latin typeface="微软雅黑" panose="020B0503020204020204" charset="-122"/>
              <a:ea typeface="微软雅黑" panose="020B0503020204020204" charset="-122"/>
            </a:endParaRPr>
          </a:p>
          <a:p>
            <a:pPr marL="285750" indent="-285750" fontAlgn="auto">
              <a:lnSpc>
                <a:spcPct val="150000"/>
              </a:lnSpc>
              <a:buFont typeface="Arial" panose="020B0604020202020204" pitchFamily="34" charset="0"/>
              <a:buChar char="•"/>
            </a:pPr>
            <a:r>
              <a:rPr sz="1200">
                <a:latin typeface="微软雅黑" panose="020B0503020204020204" charset="-122"/>
                <a:ea typeface="微软雅黑" panose="020B0503020204020204" charset="-122"/>
                <a:sym typeface="+mn-ea"/>
              </a:rPr>
              <a:t>迭代器接口</a:t>
            </a:r>
            <a:endParaRPr lang="zh-CN" sz="1200">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28"/>
          </p:nvPr>
        </p:nvSpPr>
        <p:spPr/>
        <p:txBody>
          <a:bodyPr/>
          <a:p>
            <a:endParaRPr lang="zh-CN" altLang="en-US"/>
          </a:p>
        </p:txBody>
      </p:sp>
      <p:sp>
        <p:nvSpPr>
          <p:cNvPr id="4" name="标题 3"/>
          <p:cNvSpPr>
            <a:spLocks noGrp="1"/>
          </p:cNvSpPr>
          <p:nvPr>
            <p:ph type="title"/>
          </p:nvPr>
        </p:nvSpPr>
        <p:spPr/>
        <p:txBody>
          <a:bodyPr/>
          <a:p>
            <a:r>
              <a:rPr lang="en-US" altLang="zh-CN">
                <a:sym typeface="+mn-ea"/>
              </a:rPr>
              <a:t>openAMDC</a:t>
            </a:r>
            <a:r>
              <a:rPr lang="zh-CN" altLang="en-US">
                <a:sym typeface="+mn-ea"/>
              </a:rPr>
              <a:t>发展规划</a:t>
            </a:r>
            <a:r>
              <a:rPr lang="en-US" altLang="zh-CN">
                <a:sym typeface="+mn-ea"/>
              </a:rPr>
              <a:t>-</a:t>
            </a:r>
            <a:r>
              <a:rPr lang="zh-CN" altLang="en-US">
                <a:sym typeface="+mn-ea"/>
              </a:rPr>
              <a:t>管控台与测试案例集</a:t>
            </a:r>
            <a:endParaRPr lang="zh-CN" altLang="en-US">
              <a:sym typeface="+mn-ea"/>
            </a:endParaRPr>
          </a:p>
        </p:txBody>
      </p:sp>
      <p:graphicFrame>
        <p:nvGraphicFramePr>
          <p:cNvPr id="7" name="表格 6"/>
          <p:cNvGraphicFramePr/>
          <p:nvPr>
            <p:custDataLst>
              <p:tags r:id="rId1"/>
            </p:custDataLst>
          </p:nvPr>
        </p:nvGraphicFramePr>
        <p:xfrm>
          <a:off x="393700" y="2015490"/>
          <a:ext cx="5689600" cy="4000500"/>
        </p:xfrm>
        <a:graphic>
          <a:graphicData uri="http://schemas.openxmlformats.org/drawingml/2006/table">
            <a:tbl>
              <a:tblPr firstRow="1" bandRow="1">
                <a:tableStyleId>{A5B254D3-0ACA-47C0-88A1-6A30642CA1C4}</a:tableStyleId>
              </a:tblPr>
              <a:tblGrid>
                <a:gridCol w="1244600"/>
                <a:gridCol w="4445000"/>
              </a:tblGrid>
              <a:tr h="378460">
                <a:tc>
                  <a:txBody>
                    <a:bodyPr/>
                    <a:p>
                      <a:pPr algn="ctr" fontAlgn="ctr">
                        <a:lnSpc>
                          <a:spcPct val="120000"/>
                        </a:lnSpc>
                        <a:spcBef>
                          <a:spcPts val="0"/>
                        </a:spcBef>
                        <a:spcAft>
                          <a:spcPts val="0"/>
                        </a:spcAft>
                      </a:pPr>
                      <a:r>
                        <a:rPr lang="zh-CN" altLang="en-US" sz="1400" spc="120">
                          <a:latin typeface="微软雅黑" panose="020B0503020204020204" charset="-122"/>
                          <a:ea typeface="微软雅黑" panose="020B0503020204020204" charset="-122"/>
                        </a:rPr>
                        <a:t>功能</a:t>
                      </a:r>
                      <a:endParaRPr lang="zh-CN" altLang="en-US" sz="1400" spc="120">
                        <a:latin typeface="微软雅黑" panose="020B0503020204020204" charset="-122"/>
                        <a:ea typeface="微软雅黑" panose="020B0503020204020204" charset="-122"/>
                      </a:endParaRPr>
                    </a:p>
                  </a:txBody>
                  <a:tcPr marL="177800" marR="177800" marT="57150" marB="57150" anchor="ctr" anchorCtr="0"/>
                </a:tc>
                <a:tc>
                  <a:txBody>
                    <a:bodyPr/>
                    <a:p>
                      <a:pPr algn="ctr" fontAlgn="ctr">
                        <a:lnSpc>
                          <a:spcPct val="120000"/>
                        </a:lnSpc>
                        <a:spcBef>
                          <a:spcPts val="0"/>
                        </a:spcBef>
                        <a:spcAft>
                          <a:spcPts val="0"/>
                        </a:spcAft>
                      </a:pPr>
                      <a:r>
                        <a:rPr lang="zh-CN" altLang="en-US" sz="1400" spc="120">
                          <a:latin typeface="微软雅黑" panose="020B0503020204020204" charset="-122"/>
                          <a:ea typeface="微软雅黑" panose="020B0503020204020204" charset="-122"/>
                        </a:rPr>
                        <a:t>说明</a:t>
                      </a:r>
                      <a:endParaRPr lang="zh-CN" altLang="en-US" sz="1400" spc="120">
                        <a:latin typeface="微软雅黑" panose="020B0503020204020204" charset="-122"/>
                        <a:ea typeface="微软雅黑" panose="020B0503020204020204" charset="-122"/>
                      </a:endParaRPr>
                    </a:p>
                  </a:txBody>
                  <a:tcPr marL="177800" marR="177800" marT="57150" marB="57150" anchor="ctr" anchorCtr="0"/>
                </a:tc>
              </a:tr>
              <a:tr h="340360">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多租户</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使用多租户模型对不同业务或者管理团体进行数据隔离。</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r>
              <a:tr h="340995">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权限控制</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提供功能使用权限控制，提高管控台安全性。</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r>
              <a:tr h="565150">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多集群管理</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提供支持多个集群的集群管理、节点启停、节点弹性伸缩、配置等功能。</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r>
              <a:tr h="564515">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监控告警</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提供内存数据网格监控功能，检测缓存状态，并在缓存服务异常时发出告警通知。</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r>
              <a:tr h="565150">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数据分析</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cs typeface="微软雅黑" panose="020B0503020204020204" charset="-122"/>
                        </a:rPr>
                        <a:t>提供缓存数据</a:t>
                      </a:r>
                      <a:r>
                        <a:rPr lang="en-US" altLang="zh-CN" sz="1200" spc="120">
                          <a:latin typeface="微软雅黑" panose="020B0503020204020204" charset="-122"/>
                          <a:ea typeface="微软雅黑" panose="020B0503020204020204" charset="-122"/>
                          <a:cs typeface="微软雅黑" panose="020B0503020204020204" charset="-122"/>
                        </a:rPr>
                        <a:t>big keys</a:t>
                      </a:r>
                      <a:r>
                        <a:rPr lang="zh-CN" altLang="en-US" sz="1200" spc="120">
                          <a:latin typeface="微软雅黑" panose="020B0503020204020204" charset="-122"/>
                          <a:ea typeface="微软雅黑" panose="020B0503020204020204" charset="-122"/>
                          <a:cs typeface="微软雅黑" panose="020B0503020204020204" charset="-122"/>
                        </a:rPr>
                        <a:t>、</a:t>
                      </a:r>
                      <a:r>
                        <a:rPr lang="en-US" altLang="zh-CN" sz="1200" spc="120">
                          <a:latin typeface="微软雅黑" panose="020B0503020204020204" charset="-122"/>
                          <a:ea typeface="微软雅黑" panose="020B0503020204020204" charset="-122"/>
                          <a:cs typeface="微软雅黑" panose="020B0503020204020204" charset="-122"/>
                        </a:rPr>
                        <a:t>hot keys</a:t>
                      </a:r>
                      <a:r>
                        <a:rPr lang="zh-CN" altLang="en-US" sz="1200" spc="120">
                          <a:latin typeface="微软雅黑" panose="020B0503020204020204" charset="-122"/>
                          <a:ea typeface="微软雅黑" panose="020B0503020204020204" charset="-122"/>
                          <a:cs typeface="微软雅黑" panose="020B0503020204020204" charset="-122"/>
                        </a:rPr>
                        <a:t>、</a:t>
                      </a:r>
                      <a:r>
                        <a:rPr lang="en-US" altLang="zh-CN" sz="1200" spc="120">
                          <a:latin typeface="微软雅黑" panose="020B0503020204020204" charset="-122"/>
                          <a:ea typeface="微软雅黑" panose="020B0503020204020204" charset="-122"/>
                          <a:cs typeface="微软雅黑" panose="020B0503020204020204" charset="-122"/>
                        </a:rPr>
                        <a:t>slowlog</a:t>
                      </a:r>
                      <a:r>
                        <a:rPr lang="zh-CN" altLang="en-US" sz="1200" spc="120">
                          <a:latin typeface="微软雅黑" panose="020B0503020204020204" charset="-122"/>
                          <a:ea typeface="微软雅黑" panose="020B0503020204020204" charset="-122"/>
                          <a:cs typeface="微软雅黑" panose="020B0503020204020204" charset="-122"/>
                        </a:rPr>
                        <a:t>等数据分析功能。</a:t>
                      </a:r>
                      <a:endParaRPr lang="zh-CN" altLang="en-US" sz="1200" spc="120">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tc>
              </a:tr>
              <a:tr h="563880">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自动部署</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cs typeface="微软雅黑" panose="020B0503020204020204" charset="-122"/>
                        </a:rPr>
                        <a:t>实现</a:t>
                      </a:r>
                      <a:r>
                        <a:rPr lang="en-US" altLang="zh-CN" sz="1200" spc="120">
                          <a:latin typeface="微软雅黑" panose="020B0503020204020204" charset="-122"/>
                          <a:ea typeface="微软雅黑" panose="020B0503020204020204" charset="-122"/>
                          <a:cs typeface="微软雅黑" panose="020B0503020204020204" charset="-122"/>
                        </a:rPr>
                        <a:t>openAMDC</a:t>
                      </a:r>
                      <a:r>
                        <a:rPr lang="zh-CN" altLang="en-US" sz="1200" spc="120">
                          <a:latin typeface="微软雅黑" panose="020B0503020204020204" charset="-122"/>
                          <a:ea typeface="微软雅黑" panose="020B0503020204020204" charset="-122"/>
                          <a:cs typeface="微软雅黑" panose="020B0503020204020204" charset="-122"/>
                        </a:rPr>
                        <a:t>数据缓存引擎的自动部署功能，系统自动完成全过程，更快更简单。</a:t>
                      </a:r>
                      <a:endParaRPr lang="zh-CN" altLang="en-US" sz="1200" spc="120">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tc>
              </a:tr>
              <a:tr h="340995">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扩缩容</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提供可视化的扩缩容操作，没有繁琐的命令操作。</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r>
              <a:tr h="340995">
                <a:tc>
                  <a:txBody>
                    <a:bodyPr/>
                    <a:p>
                      <a:pPr algn="ctr"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rPr>
                        <a:t>任务中心</a:t>
                      </a:r>
                      <a:endParaRPr lang="zh-CN" altLang="en-US" sz="1200" spc="120">
                        <a:latin typeface="微软雅黑" panose="020B0503020204020204" charset="-122"/>
                        <a:ea typeface="微软雅黑" panose="020B0503020204020204" charset="-122"/>
                      </a:endParaRPr>
                    </a:p>
                  </a:txBody>
                  <a:tcPr marL="177800" marR="177800" marT="57150" marB="57150" anchor="ctr" anchorCtr="0"/>
                </a:tc>
                <a:tc>
                  <a:txBody>
                    <a:bodyPr/>
                    <a:p>
                      <a:pPr algn="l" fontAlgn="ctr">
                        <a:lnSpc>
                          <a:spcPct val="120000"/>
                        </a:lnSpc>
                        <a:spcBef>
                          <a:spcPts val="0"/>
                        </a:spcBef>
                        <a:spcAft>
                          <a:spcPts val="0"/>
                        </a:spcAft>
                      </a:pPr>
                      <a:r>
                        <a:rPr lang="zh-CN" altLang="en-US" sz="1200" spc="120">
                          <a:latin typeface="微软雅黑" panose="020B0503020204020204" charset="-122"/>
                          <a:ea typeface="微软雅黑" panose="020B0503020204020204" charset="-122"/>
                          <a:cs typeface="微软雅黑" panose="020B0503020204020204" charset="-122"/>
                        </a:rPr>
                        <a:t>部署过程</a:t>
                      </a:r>
                      <a:r>
                        <a:rPr lang="en-US" altLang="zh-CN" sz="1200" spc="120">
                          <a:latin typeface="微软雅黑" panose="020B0503020204020204" charset="-122"/>
                          <a:ea typeface="微软雅黑" panose="020B0503020204020204" charset="-122"/>
                          <a:cs typeface="微软雅黑" panose="020B0503020204020204" charset="-122"/>
                        </a:rPr>
                        <a:t>/</a:t>
                      </a:r>
                      <a:r>
                        <a:rPr lang="zh-CN" altLang="en-US" sz="1200" spc="120">
                          <a:latin typeface="微软雅黑" panose="020B0503020204020204" charset="-122"/>
                          <a:ea typeface="微软雅黑" panose="020B0503020204020204" charset="-122"/>
                          <a:cs typeface="微软雅黑" panose="020B0503020204020204" charset="-122"/>
                        </a:rPr>
                        <a:t>扩缩容过程可视化。</a:t>
                      </a:r>
                      <a:endParaRPr lang="zh-CN" altLang="en-US" sz="1200" spc="120">
                        <a:latin typeface="微软雅黑" panose="020B0503020204020204" charset="-122"/>
                        <a:ea typeface="微软雅黑" panose="020B0503020204020204" charset="-122"/>
                        <a:cs typeface="微软雅黑" panose="020B0503020204020204" charset="-122"/>
                      </a:endParaRPr>
                    </a:p>
                  </a:txBody>
                  <a:tcPr marL="177800" marR="177800" marT="57150" marB="57150" anchor="ctr" anchorCtr="0"/>
                </a:tc>
              </a:tr>
            </a:tbl>
          </a:graphicData>
        </a:graphic>
      </p:graphicFrame>
      <p:sp>
        <p:nvSpPr>
          <p:cNvPr id="2" name="文本框 1"/>
          <p:cNvSpPr txBox="1"/>
          <p:nvPr/>
        </p:nvSpPr>
        <p:spPr>
          <a:xfrm>
            <a:off x="393700" y="1229360"/>
            <a:ext cx="5681345" cy="718185"/>
          </a:xfrm>
          <a:prstGeom prst="rect">
            <a:avLst/>
          </a:prstGeom>
          <a:noFill/>
        </p:spPr>
        <p:txBody>
          <a:bodyPr wrap="square" rtlCol="0">
            <a:spAutoFit/>
          </a:bodyPr>
          <a:p>
            <a:pPr>
              <a:lnSpc>
                <a:spcPct val="120000"/>
              </a:lnSpc>
            </a:pPr>
            <a:r>
              <a:rPr lang="zh-CN" altLang="en-US" b="1">
                <a:solidFill>
                  <a:schemeClr val="accent1"/>
                </a:solidFill>
                <a:latin typeface="微软雅黑" panose="020B0503020204020204" charset="-122"/>
                <a:ea typeface="微软雅黑" panose="020B0503020204020204" charset="-122"/>
              </a:rPr>
              <a:t>管控台：</a:t>
            </a:r>
            <a:endParaRPr lang="zh-CN" altLang="en-US" b="1">
              <a:solidFill>
                <a:schemeClr val="accent1"/>
              </a:solidFill>
              <a:latin typeface="微软雅黑" panose="020B0503020204020204" charset="-122"/>
              <a:ea typeface="微软雅黑" panose="020B0503020204020204" charset="-122"/>
            </a:endParaRPr>
          </a:p>
          <a:p>
            <a:pPr>
              <a:lnSpc>
                <a:spcPct val="120000"/>
              </a:lnSpc>
            </a:pPr>
            <a:r>
              <a:rPr lang="zh-CN" altLang="en-US" sz="1600" b="1">
                <a:solidFill>
                  <a:schemeClr val="accent1"/>
                </a:solidFill>
                <a:latin typeface="微软雅黑" panose="020B0503020204020204" charset="-122"/>
                <a:ea typeface="微软雅黑" panose="020B0503020204020204" charset="-122"/>
              </a:rPr>
              <a:t>支持数据、集群、任务及租户权限等维度的管理</a:t>
            </a:r>
            <a:endParaRPr lang="zh-CN" altLang="en-US" sz="1600" b="1">
              <a:solidFill>
                <a:schemeClr val="accent1"/>
              </a:solidFill>
              <a:latin typeface="微软雅黑" panose="020B0503020204020204" charset="-122"/>
              <a:ea typeface="微软雅黑" panose="020B0503020204020204" charset="-122"/>
            </a:endParaRPr>
          </a:p>
        </p:txBody>
      </p:sp>
      <p:graphicFrame>
        <p:nvGraphicFramePr>
          <p:cNvPr id="5" name="表格 4"/>
          <p:cNvGraphicFramePr/>
          <p:nvPr>
            <p:custDataLst>
              <p:tags r:id="rId2"/>
            </p:custDataLst>
          </p:nvPr>
        </p:nvGraphicFramePr>
        <p:xfrm>
          <a:off x="6731000" y="2006600"/>
          <a:ext cx="4914900" cy="4010660"/>
        </p:xfrm>
        <a:graphic>
          <a:graphicData uri="http://schemas.openxmlformats.org/drawingml/2006/table">
            <a:tbl>
              <a:tblPr/>
              <a:tblGrid>
                <a:gridCol w="1638300"/>
                <a:gridCol w="1638300"/>
                <a:gridCol w="1638300"/>
              </a:tblGrid>
              <a:tr h="1002665">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cs typeface="微软雅黑" panose="020B0503020204020204" charset="-122"/>
                        </a:rPr>
                        <a:t>元数据</a:t>
                      </a:r>
                      <a:endParaRPr lang="zh-CN" altLang="en-US" sz="1600" b="1" i="0" spc="130">
                        <a:solidFill>
                          <a:schemeClr val="bg1"/>
                        </a:solidFill>
                        <a:latin typeface="微软雅黑" panose="020B0503020204020204" charset="-122"/>
                        <a:ea typeface="微软雅黑" panose="020B0503020204020204" charset="-122"/>
                        <a:cs typeface="微软雅黑" panose="020B0503020204020204" charset="-122"/>
                      </a:endParaRPr>
                    </a:p>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cs typeface="微软雅黑" panose="020B0503020204020204" charset="-122"/>
                        </a:rPr>
                        <a:t>加速</a:t>
                      </a:r>
                      <a:endParaRPr lang="zh-CN" altLang="en-US" sz="1600" b="1" i="0" spc="130">
                        <a:solidFill>
                          <a:schemeClr val="bg1"/>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会话存储</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排行榜</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r>
              <a:tr h="1002665">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消息队列</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计数器</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en-US" altLang="zh-CN" sz="1600" b="1" i="0" spc="130">
                          <a:solidFill>
                            <a:schemeClr val="bg1"/>
                          </a:solidFill>
                          <a:latin typeface="微软雅黑" panose="020B0503020204020204" charset="-122"/>
                          <a:ea typeface="微软雅黑" panose="020B0503020204020204" charset="-122"/>
                          <a:cs typeface="微软雅黑" panose="020B0503020204020204" charset="-122"/>
                        </a:rPr>
                        <a:t>session</a:t>
                      </a:r>
                      <a:endParaRPr lang="en-US" altLang="zh-CN" sz="1600" b="1" i="0" spc="130">
                        <a:solidFill>
                          <a:schemeClr val="bg1"/>
                        </a:solidFill>
                        <a:latin typeface="微软雅黑" panose="020B0503020204020204" charset="-122"/>
                        <a:ea typeface="微软雅黑" panose="020B0503020204020204" charset="-122"/>
                        <a:cs typeface="微软雅黑" panose="020B0503020204020204" charset="-122"/>
                      </a:endParaRPr>
                    </a:p>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cs typeface="微软雅黑" panose="020B0503020204020204" charset="-122"/>
                        </a:rPr>
                        <a:t>共享</a:t>
                      </a:r>
                      <a:endParaRPr lang="zh-CN" altLang="en-US" sz="1600" b="1" i="0" spc="130">
                        <a:solidFill>
                          <a:schemeClr val="bg1"/>
                        </a:solidFill>
                        <a:latin typeface="微软雅黑" panose="020B0503020204020204" charset="-122"/>
                        <a:ea typeface="微软雅黑" panose="020B0503020204020204" charset="-122"/>
                        <a:cs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r>
              <a:tr h="1002665">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分布式锁</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实时数据</a:t>
                      </a:r>
                      <a:endParaRPr lang="zh-CN" altLang="en-US" sz="1600" b="1" i="0" spc="130">
                        <a:solidFill>
                          <a:schemeClr val="bg1"/>
                        </a:solidFill>
                        <a:latin typeface="微软雅黑" panose="020B0503020204020204" charset="-122"/>
                        <a:ea typeface="微软雅黑" panose="020B0503020204020204" charset="-122"/>
                      </a:endParaRPr>
                    </a:p>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分析</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全页缓存</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r>
              <a:tr h="1002665">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购物车</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地理定位</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c>
                  <a:txBody>
                    <a:bodyPr/>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批处理</a:t>
                      </a:r>
                      <a:endParaRPr lang="zh-CN" altLang="en-US" sz="1600" b="1" i="0" spc="130">
                        <a:solidFill>
                          <a:schemeClr val="bg1"/>
                        </a:solidFill>
                        <a:latin typeface="微软雅黑" panose="020B0503020204020204" charset="-122"/>
                        <a:ea typeface="微软雅黑" panose="020B0503020204020204" charset="-122"/>
                      </a:endParaRPr>
                    </a:p>
                    <a:p>
                      <a:pPr algn="ctr" fontAlgn="ctr">
                        <a:lnSpc>
                          <a:spcPct val="120000"/>
                        </a:lnSpc>
                        <a:spcBef>
                          <a:spcPts val="0"/>
                        </a:spcBef>
                        <a:spcAft>
                          <a:spcPts val="0"/>
                        </a:spcAft>
                      </a:pPr>
                      <a:r>
                        <a:rPr lang="zh-CN" altLang="en-US" sz="1600" b="1" i="0" spc="130">
                          <a:solidFill>
                            <a:schemeClr val="bg1"/>
                          </a:solidFill>
                          <a:latin typeface="微软雅黑" panose="020B0503020204020204" charset="-122"/>
                          <a:ea typeface="微软雅黑" panose="020B0503020204020204" charset="-122"/>
                        </a:rPr>
                        <a:t>访问</a:t>
                      </a:r>
                      <a:endParaRPr lang="zh-CN" altLang="en-US" sz="1600" b="1" i="0" spc="130">
                        <a:solidFill>
                          <a:schemeClr val="bg1"/>
                        </a:solidFill>
                        <a:latin typeface="微软雅黑" panose="020B0503020204020204" charset="-122"/>
                        <a:ea typeface="微软雅黑" panose="020B0503020204020204" charset="-122"/>
                      </a:endParaRPr>
                    </a:p>
                  </a:txBody>
                  <a:tcPr marL="215900" marR="215900" marT="133350" marB="133350" anchor="ctr" anchorCtr="0">
                    <a:lnL w="38100">
                      <a:solidFill>
                        <a:schemeClr val="bg1"/>
                      </a:solidFill>
                      <a:prstDash val="solid"/>
                    </a:lnL>
                    <a:lnR w="38100">
                      <a:solidFill>
                        <a:schemeClr val="bg1"/>
                      </a:solidFill>
                      <a:prstDash val="solid"/>
                    </a:lnR>
                    <a:lnT w="38100">
                      <a:solidFill>
                        <a:schemeClr val="bg1"/>
                      </a:solidFill>
                      <a:prstDash val="solid"/>
                    </a:lnT>
                    <a:lnB w="38100">
                      <a:solidFill>
                        <a:schemeClr val="bg1"/>
                      </a:solidFill>
                      <a:prstDash val="solid"/>
                    </a:lnB>
                    <a:solidFill>
                      <a:schemeClr val="accent4">
                        <a:lumMod val="60000"/>
                        <a:lumOff val="40000"/>
                      </a:schemeClr>
                    </a:solidFill>
                  </a:tcPr>
                </a:tc>
              </a:tr>
            </a:tbl>
          </a:graphicData>
        </a:graphic>
      </p:graphicFrame>
      <p:sp>
        <p:nvSpPr>
          <p:cNvPr id="6" name="文本框 5"/>
          <p:cNvSpPr txBox="1"/>
          <p:nvPr/>
        </p:nvSpPr>
        <p:spPr>
          <a:xfrm>
            <a:off x="6731000" y="1229360"/>
            <a:ext cx="4895850" cy="718185"/>
          </a:xfrm>
          <a:prstGeom prst="rect">
            <a:avLst/>
          </a:prstGeom>
          <a:noFill/>
        </p:spPr>
        <p:txBody>
          <a:bodyPr wrap="square" rtlCol="0">
            <a:spAutoFit/>
          </a:bodyPr>
          <a:p>
            <a:pPr algn="l">
              <a:lnSpc>
                <a:spcPct val="120000"/>
              </a:lnSpc>
              <a:buClrTx/>
              <a:buSzTx/>
              <a:buFontTx/>
            </a:pPr>
            <a:r>
              <a:rPr lang="zh-CN" altLang="en-US" b="1">
                <a:solidFill>
                  <a:schemeClr val="accent4"/>
                </a:solidFill>
                <a:latin typeface="微软雅黑" panose="020B0503020204020204" charset="-122"/>
                <a:ea typeface="微软雅黑" panose="020B0503020204020204" charset="-122"/>
              </a:rPr>
              <a:t>测试案例集：</a:t>
            </a:r>
            <a:endParaRPr lang="zh-CN" altLang="en-US" b="1">
              <a:solidFill>
                <a:schemeClr val="accent4"/>
              </a:solidFill>
              <a:latin typeface="微软雅黑" panose="020B0503020204020204" charset="-122"/>
              <a:ea typeface="微软雅黑" panose="020B0503020204020204" charset="-122"/>
            </a:endParaRPr>
          </a:p>
          <a:p>
            <a:pPr algn="l">
              <a:lnSpc>
                <a:spcPct val="120000"/>
              </a:lnSpc>
              <a:buClrTx/>
              <a:buSzTx/>
              <a:buFontTx/>
            </a:pPr>
            <a:r>
              <a:rPr lang="zh-CN" altLang="en-US" sz="1600" b="1">
                <a:solidFill>
                  <a:schemeClr val="accent4"/>
                </a:solidFill>
                <a:latin typeface="微软雅黑" panose="020B0503020204020204" charset="-122"/>
                <a:ea typeface="微软雅黑" panose="020B0503020204020204" charset="-122"/>
              </a:rPr>
              <a:t>提供场景化测试案例，验证缓存性能和可靠性</a:t>
            </a:r>
            <a:endParaRPr lang="zh-CN" altLang="en-US" sz="1600" b="1">
              <a:solidFill>
                <a:schemeClr val="accent4"/>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idx="4294967295"/>
            <p:custDataLst>
              <p:tags r:id="rId1"/>
            </p:custDataLst>
          </p:nvPr>
        </p:nvSpPr>
        <p:spPr>
          <a:xfrm>
            <a:off x="784860" y="3094990"/>
            <a:ext cx="10829290" cy="3148330"/>
          </a:xfrm>
        </p:spPr>
        <p:txBody>
          <a:bodyPr wrap="square">
            <a:noAutofit/>
          </a:bodyPr>
          <a:lstStyle/>
          <a:p>
            <a:pPr algn="ctr"/>
            <a:r>
              <a:rPr lang="zh-CN" altLang="en-US" sz="6000" b="1" dirty="0">
                <a:solidFill>
                  <a:schemeClr val="bg1"/>
                </a:solidFill>
              </a:rPr>
              <a:t>欢迎共同关注 参与 贡献</a:t>
            </a:r>
            <a:endParaRPr lang="zh-CN" altLang="en-US" sz="6000" b="1" dirty="0">
              <a:solidFill>
                <a:schemeClr val="bg1"/>
              </a:solidFill>
            </a:endParaRPr>
          </a:p>
        </p:txBody>
      </p:sp>
      <p:grpSp>
        <p:nvGrpSpPr>
          <p:cNvPr id="5" name="组合 4"/>
          <p:cNvGrpSpPr/>
          <p:nvPr/>
        </p:nvGrpSpPr>
        <p:grpSpPr>
          <a:xfrm>
            <a:off x="2696845" y="1845310"/>
            <a:ext cx="6798310" cy="713105"/>
            <a:chOff x="1144" y="548"/>
            <a:chExt cx="7093" cy="744"/>
          </a:xfrm>
        </p:grpSpPr>
        <p:pic>
          <p:nvPicPr>
            <p:cNvPr id="2" name="图片 1" descr="2020apusic【横】反白"/>
            <p:cNvPicPr>
              <a:picLocks noChangeAspect="1"/>
            </p:cNvPicPr>
            <p:nvPr userDrawn="1"/>
          </p:nvPicPr>
          <p:blipFill>
            <a:blip r:embed="rId2"/>
            <a:stretch>
              <a:fillRect/>
            </a:stretch>
          </p:blipFill>
          <p:spPr>
            <a:xfrm>
              <a:off x="5053" y="649"/>
              <a:ext cx="3185" cy="490"/>
            </a:xfrm>
            <a:prstGeom prst="rect">
              <a:avLst/>
            </a:prstGeom>
          </p:spPr>
        </p:pic>
        <p:pic>
          <p:nvPicPr>
            <p:cNvPr id="3" name="图片 2" descr="horizontal-right"/>
            <p:cNvPicPr>
              <a:picLocks noChangeAspect="1"/>
            </p:cNvPicPr>
            <p:nvPr userDrawn="1"/>
          </p:nvPicPr>
          <p:blipFill>
            <a:blip r:embed="rId3"/>
            <a:stretch>
              <a:fillRect/>
            </a:stretch>
          </p:blipFill>
          <p:spPr>
            <a:xfrm>
              <a:off x="1144" y="548"/>
              <a:ext cx="3095" cy="744"/>
            </a:xfrm>
            <a:prstGeom prst="rect">
              <a:avLst/>
            </a:prstGeom>
          </p:spPr>
        </p:pic>
      </p:gr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标题 7"/>
          <p:cNvSpPr>
            <a:spLocks noGrp="1"/>
          </p:cNvSpPr>
          <p:nvPr>
            <p:ph type="title"/>
          </p:nvPr>
        </p:nvSpPr>
        <p:spPr/>
        <p:txBody>
          <a:bodyPr/>
          <a:p>
            <a:r>
              <a:rPr lang="en-US" altLang="zh-CN"/>
              <a:t>openAMDC</a:t>
            </a:r>
            <a:endParaRPr lang="en-US" altLang="zh-CN"/>
          </a:p>
        </p:txBody>
      </p:sp>
      <p:sp>
        <p:nvSpPr>
          <p:cNvPr id="6" name="文本框 5"/>
          <p:cNvSpPr txBox="1"/>
          <p:nvPr>
            <p:custDataLst>
              <p:tags r:id="rId1"/>
            </p:custDataLst>
          </p:nvPr>
        </p:nvSpPr>
        <p:spPr>
          <a:xfrm>
            <a:off x="398145" y="727710"/>
            <a:ext cx="11402695" cy="730885"/>
          </a:xfrm>
          <a:prstGeom prst="rect">
            <a:avLst/>
          </a:prstGeom>
          <a:noFill/>
        </p:spPr>
        <p:txBody>
          <a:bodyPr wrap="square" rtlCol="0">
            <a:spAutoFit/>
          </a:bodyPr>
          <a:p>
            <a:pPr indent="0" fontAlgn="auto">
              <a:lnSpc>
                <a:spcPct val="130000"/>
              </a:lnSpc>
            </a:pPr>
            <a:r>
              <a:rPr lang="en-US" altLang="zh-CN" sz="1600">
                <a:latin typeface="微软雅黑" panose="020B0503020204020204" charset="-122"/>
                <a:ea typeface="微软雅黑" panose="020B0503020204020204" charset="-122"/>
                <a:cs typeface="微软雅黑" panose="020B0503020204020204" charset="-122"/>
              </a:rPr>
              <a:t>openAMDC(open Advance Memory Data Cache) </a:t>
            </a:r>
            <a:r>
              <a:rPr lang="zh-CN" altLang="en-US" sz="1600">
                <a:latin typeface="微软雅黑" panose="020B0503020204020204" charset="-122"/>
                <a:ea typeface="微软雅黑" panose="020B0503020204020204" charset="-122"/>
                <a:cs typeface="微软雅黑" panose="020B0503020204020204" charset="-122"/>
              </a:rPr>
              <a:t>是由金蝶天燕自主研发的高性能的开源数据网格，完整兼容</a:t>
            </a:r>
            <a:r>
              <a:rPr lang="en-US" altLang="zh-CN" sz="1600">
                <a:latin typeface="微软雅黑" panose="020B0503020204020204" charset="-122"/>
                <a:ea typeface="微软雅黑" panose="020B0503020204020204" charset="-122"/>
                <a:cs typeface="微软雅黑" panose="020B0503020204020204" charset="-122"/>
              </a:rPr>
              <a:t>RESPv2/v3</a:t>
            </a:r>
            <a:r>
              <a:rPr lang="zh-CN" altLang="en-US" sz="1600">
                <a:latin typeface="微软雅黑" panose="020B0503020204020204" charset="-122"/>
                <a:ea typeface="微软雅黑" panose="020B0503020204020204" charset="-122"/>
                <a:cs typeface="微软雅黑" panose="020B0503020204020204" charset="-122"/>
              </a:rPr>
              <a:t>协议，支持单机、主备、集群、哨兵、代理等多种部署模式。</a:t>
            </a:r>
            <a:endParaRPr lang="zh-CN" altLang="en-US" sz="1600">
              <a:latin typeface="微软雅黑" panose="020B0503020204020204" charset="-122"/>
              <a:ea typeface="微软雅黑" panose="020B0503020204020204" charset="-122"/>
              <a:cs typeface="微软雅黑" panose="020B0503020204020204" charset="-122"/>
            </a:endParaRPr>
          </a:p>
        </p:txBody>
      </p:sp>
      <p:sp>
        <p:nvSpPr>
          <p:cNvPr id="40" name="文本框 39"/>
          <p:cNvSpPr txBox="1"/>
          <p:nvPr/>
        </p:nvSpPr>
        <p:spPr>
          <a:xfrm>
            <a:off x="6705600" y="3499485"/>
            <a:ext cx="1645285" cy="306705"/>
          </a:xfrm>
          <a:prstGeom prst="rect">
            <a:avLst/>
          </a:prstGeom>
          <a:noFill/>
        </p:spPr>
        <p:txBody>
          <a:bodyPr wrap="square" rtlCol="0">
            <a:spAutoFit/>
          </a:bodyPr>
          <a:p>
            <a:pPr algn="ctr"/>
            <a:r>
              <a:rPr lang="en-US" altLang="zh-CN" sz="1400">
                <a:solidFill>
                  <a:schemeClr val="tx1">
                    <a:lumMod val="75000"/>
                    <a:lumOff val="25000"/>
                  </a:schemeClr>
                </a:solidFill>
                <a:latin typeface="微软雅黑" panose="020B0503020204020204" charset="-122"/>
                <a:ea typeface="微软雅黑" panose="020B0503020204020204" charset="-122"/>
              </a:rPr>
              <a:t>Master-Slave</a:t>
            </a:r>
            <a:r>
              <a:rPr lang="zh-CN" altLang="en-US" sz="1400">
                <a:solidFill>
                  <a:schemeClr val="tx1">
                    <a:lumMod val="75000"/>
                    <a:lumOff val="25000"/>
                  </a:schemeClr>
                </a:solidFill>
                <a:latin typeface="微软雅黑" panose="020B0503020204020204" charset="-122"/>
                <a:ea typeface="微软雅黑" panose="020B0503020204020204" charset="-122"/>
              </a:rPr>
              <a:t>模式</a:t>
            </a:r>
            <a:endParaRPr lang="zh-CN" altLang="en-US" sz="1400">
              <a:solidFill>
                <a:schemeClr val="tx1">
                  <a:lumMod val="75000"/>
                  <a:lumOff val="25000"/>
                </a:schemeClr>
              </a:solidFill>
              <a:latin typeface="微软雅黑" panose="020B0503020204020204" charset="-122"/>
              <a:ea typeface="微软雅黑" panose="020B0503020204020204" charset="-122"/>
            </a:endParaRPr>
          </a:p>
        </p:txBody>
      </p:sp>
      <p:sp>
        <p:nvSpPr>
          <p:cNvPr id="41" name="文本框 40"/>
          <p:cNvSpPr txBox="1"/>
          <p:nvPr/>
        </p:nvSpPr>
        <p:spPr>
          <a:xfrm>
            <a:off x="9558655" y="3499485"/>
            <a:ext cx="1370965" cy="306705"/>
          </a:xfrm>
          <a:prstGeom prst="rect">
            <a:avLst/>
          </a:prstGeom>
          <a:noFill/>
        </p:spPr>
        <p:txBody>
          <a:bodyPr wrap="square" rtlCol="0">
            <a:spAutoFit/>
          </a:bodyPr>
          <a:p>
            <a:pPr algn="ctr"/>
            <a:r>
              <a:rPr lang="en-US" altLang="zh-CN" sz="1400">
                <a:solidFill>
                  <a:schemeClr val="tx1">
                    <a:lumMod val="75000"/>
                    <a:lumOff val="25000"/>
                  </a:schemeClr>
                </a:solidFill>
                <a:latin typeface="微软雅黑" panose="020B0503020204020204" charset="-122"/>
                <a:ea typeface="微软雅黑" panose="020B0503020204020204" charset="-122"/>
              </a:rPr>
              <a:t>Sentinel </a:t>
            </a:r>
            <a:r>
              <a:rPr lang="zh-CN" altLang="en-US" sz="1400">
                <a:solidFill>
                  <a:schemeClr val="tx1">
                    <a:lumMod val="75000"/>
                    <a:lumOff val="25000"/>
                  </a:schemeClr>
                </a:solidFill>
                <a:latin typeface="微软雅黑" panose="020B0503020204020204" charset="-122"/>
                <a:ea typeface="微软雅黑" panose="020B0503020204020204" charset="-122"/>
              </a:rPr>
              <a:t>模式</a:t>
            </a:r>
            <a:endParaRPr lang="zh-CN" altLang="en-US" sz="1400">
              <a:solidFill>
                <a:schemeClr val="tx1">
                  <a:lumMod val="75000"/>
                  <a:lumOff val="25000"/>
                </a:schemeClr>
              </a:solidFill>
              <a:latin typeface="微软雅黑" panose="020B0503020204020204" charset="-122"/>
              <a:ea typeface="微软雅黑" panose="020B0503020204020204" charset="-122"/>
            </a:endParaRPr>
          </a:p>
        </p:txBody>
      </p:sp>
      <p:sp>
        <p:nvSpPr>
          <p:cNvPr id="110" name="圆形"/>
          <p:cNvSpPr/>
          <p:nvPr/>
        </p:nvSpPr>
        <p:spPr>
          <a:xfrm>
            <a:off x="7338060" y="1814195"/>
            <a:ext cx="419100" cy="419100"/>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42" name="圆形"/>
          <p:cNvSpPr/>
          <p:nvPr/>
        </p:nvSpPr>
        <p:spPr>
          <a:xfrm>
            <a:off x="6604635" y="2915920"/>
            <a:ext cx="419100" cy="419100"/>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en-US" altLang="zh-CN" sz="900" dirty="0">
                <a:solidFill>
                  <a:schemeClr val="bg1"/>
                </a:solidFill>
                <a:latin typeface="微软雅黑" panose="020B0503020204020204" charset="-122"/>
                <a:ea typeface="微软雅黑" panose="020B0503020204020204" charset="-122"/>
              </a:rPr>
              <a:t> </a:t>
            </a: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43" name="圆形"/>
          <p:cNvSpPr/>
          <p:nvPr/>
        </p:nvSpPr>
        <p:spPr>
          <a:xfrm>
            <a:off x="8018780" y="2916555"/>
            <a:ext cx="419100" cy="419100"/>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cxnSp>
        <p:nvCxnSpPr>
          <p:cNvPr id="47" name="直线连接符 46"/>
          <p:cNvCxnSpPr>
            <a:endCxn id="42" idx="0"/>
          </p:cNvCxnSpPr>
          <p:nvPr/>
        </p:nvCxnSpPr>
        <p:spPr>
          <a:xfrm flipH="1">
            <a:off x="6814185" y="2233930"/>
            <a:ext cx="548640" cy="68199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44" name="直线连接符 46"/>
          <p:cNvCxnSpPr>
            <a:endCxn id="43" idx="0"/>
          </p:cNvCxnSpPr>
          <p:nvPr/>
        </p:nvCxnSpPr>
        <p:spPr>
          <a:xfrm>
            <a:off x="7705725" y="2234565"/>
            <a:ext cx="522605" cy="68199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sp>
        <p:nvSpPr>
          <p:cNvPr id="45" name="圆形"/>
          <p:cNvSpPr/>
          <p:nvPr/>
        </p:nvSpPr>
        <p:spPr>
          <a:xfrm>
            <a:off x="10056495" y="2564765"/>
            <a:ext cx="351155" cy="351155"/>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46" name="圆形"/>
          <p:cNvSpPr/>
          <p:nvPr/>
        </p:nvSpPr>
        <p:spPr>
          <a:xfrm>
            <a:off x="9239250" y="3042285"/>
            <a:ext cx="351155" cy="351155"/>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en-US" altLang="zh-CN" sz="900" dirty="0">
                <a:solidFill>
                  <a:schemeClr val="bg1"/>
                </a:solidFill>
                <a:latin typeface="微软雅黑" panose="020B0503020204020204" charset="-122"/>
                <a:ea typeface="微软雅黑" panose="020B0503020204020204" charset="-122"/>
              </a:rPr>
              <a:t> </a:t>
            </a: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48" name="圆形"/>
          <p:cNvSpPr/>
          <p:nvPr/>
        </p:nvSpPr>
        <p:spPr>
          <a:xfrm>
            <a:off x="10827385" y="3042285"/>
            <a:ext cx="351155" cy="351155"/>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cxnSp>
        <p:nvCxnSpPr>
          <p:cNvPr id="49" name="直线连接符 46"/>
          <p:cNvCxnSpPr/>
          <p:nvPr/>
        </p:nvCxnSpPr>
        <p:spPr>
          <a:xfrm flipH="1">
            <a:off x="9564370" y="2864485"/>
            <a:ext cx="492760" cy="258445"/>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50" name="直线连接符 46"/>
          <p:cNvCxnSpPr>
            <a:endCxn id="48" idx="1"/>
          </p:cNvCxnSpPr>
          <p:nvPr/>
        </p:nvCxnSpPr>
        <p:spPr>
          <a:xfrm>
            <a:off x="10408285" y="2864485"/>
            <a:ext cx="470535" cy="22860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51" name="直线连接符 46"/>
          <p:cNvCxnSpPr/>
          <p:nvPr/>
        </p:nvCxnSpPr>
        <p:spPr>
          <a:xfrm flipH="1">
            <a:off x="10233025" y="2190750"/>
            <a:ext cx="3810" cy="33401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52" name="直线连接符 46"/>
          <p:cNvCxnSpPr>
            <a:endCxn id="46" idx="0"/>
          </p:cNvCxnSpPr>
          <p:nvPr/>
        </p:nvCxnSpPr>
        <p:spPr>
          <a:xfrm flipH="1">
            <a:off x="9415145" y="2190750"/>
            <a:ext cx="461645" cy="851535"/>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53" name="直线连接符 46"/>
          <p:cNvCxnSpPr/>
          <p:nvPr/>
        </p:nvCxnSpPr>
        <p:spPr>
          <a:xfrm>
            <a:off x="10563860" y="2190750"/>
            <a:ext cx="469265" cy="851535"/>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sp>
        <p:nvSpPr>
          <p:cNvPr id="54" name="文本框 53"/>
          <p:cNvSpPr txBox="1"/>
          <p:nvPr/>
        </p:nvSpPr>
        <p:spPr>
          <a:xfrm>
            <a:off x="6833870" y="6145530"/>
            <a:ext cx="1499870" cy="306705"/>
          </a:xfrm>
          <a:prstGeom prst="rect">
            <a:avLst/>
          </a:prstGeom>
          <a:noFill/>
        </p:spPr>
        <p:txBody>
          <a:bodyPr wrap="square" rtlCol="0">
            <a:spAutoFit/>
          </a:bodyPr>
          <a:p>
            <a:pPr algn="ctr"/>
            <a:r>
              <a:rPr lang="en-US" altLang="zh-CN" sz="1400">
                <a:solidFill>
                  <a:schemeClr val="tx1">
                    <a:lumMod val="75000"/>
                    <a:lumOff val="25000"/>
                  </a:schemeClr>
                </a:solidFill>
                <a:latin typeface="微软雅黑" panose="020B0503020204020204" charset="-122"/>
                <a:ea typeface="微软雅黑" panose="020B0503020204020204" charset="-122"/>
              </a:rPr>
              <a:t>Cluster </a:t>
            </a:r>
            <a:r>
              <a:rPr lang="zh-CN" altLang="en-US" sz="1400">
                <a:solidFill>
                  <a:schemeClr val="tx1">
                    <a:lumMod val="75000"/>
                    <a:lumOff val="25000"/>
                  </a:schemeClr>
                </a:solidFill>
                <a:latin typeface="微软雅黑" panose="020B0503020204020204" charset="-122"/>
                <a:ea typeface="微软雅黑" panose="020B0503020204020204" charset="-122"/>
              </a:rPr>
              <a:t>模式</a:t>
            </a:r>
            <a:endParaRPr lang="zh-CN" altLang="en-US" sz="1400">
              <a:solidFill>
                <a:schemeClr val="tx1">
                  <a:lumMod val="75000"/>
                  <a:lumOff val="25000"/>
                </a:schemeClr>
              </a:solidFill>
              <a:latin typeface="微软雅黑" panose="020B0503020204020204" charset="-122"/>
              <a:ea typeface="微软雅黑" panose="020B0503020204020204" charset="-122"/>
            </a:endParaRPr>
          </a:p>
        </p:txBody>
      </p:sp>
      <p:sp>
        <p:nvSpPr>
          <p:cNvPr id="55" name="圆形"/>
          <p:cNvSpPr/>
          <p:nvPr/>
        </p:nvSpPr>
        <p:spPr>
          <a:xfrm>
            <a:off x="7406005" y="4114800"/>
            <a:ext cx="351155" cy="351155"/>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56" name="圆形"/>
          <p:cNvSpPr/>
          <p:nvPr/>
        </p:nvSpPr>
        <p:spPr>
          <a:xfrm>
            <a:off x="6691630" y="4572000"/>
            <a:ext cx="351155" cy="351155"/>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57" name="圆形"/>
          <p:cNvSpPr/>
          <p:nvPr/>
        </p:nvSpPr>
        <p:spPr>
          <a:xfrm>
            <a:off x="8124825" y="5260340"/>
            <a:ext cx="351155" cy="351155"/>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58" name="圆形"/>
          <p:cNvSpPr/>
          <p:nvPr/>
        </p:nvSpPr>
        <p:spPr>
          <a:xfrm>
            <a:off x="6691630" y="5260340"/>
            <a:ext cx="351155" cy="351155"/>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en-US" altLang="zh-CN" sz="900" dirty="0">
                <a:solidFill>
                  <a:schemeClr val="bg1"/>
                </a:solidFill>
                <a:latin typeface="微软雅黑" panose="020B0503020204020204" charset="-122"/>
                <a:ea typeface="微软雅黑" panose="020B0503020204020204" charset="-122"/>
              </a:rPr>
              <a:t> </a:t>
            </a: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59" name="圆形"/>
          <p:cNvSpPr/>
          <p:nvPr/>
        </p:nvSpPr>
        <p:spPr>
          <a:xfrm>
            <a:off x="7406005" y="5762625"/>
            <a:ext cx="351155" cy="351155"/>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60" name="圆形"/>
          <p:cNvSpPr/>
          <p:nvPr/>
        </p:nvSpPr>
        <p:spPr>
          <a:xfrm>
            <a:off x="8119745" y="4572000"/>
            <a:ext cx="351155" cy="351155"/>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cxnSp>
        <p:nvCxnSpPr>
          <p:cNvPr id="61" name="直线连接符 46"/>
          <p:cNvCxnSpPr/>
          <p:nvPr/>
        </p:nvCxnSpPr>
        <p:spPr>
          <a:xfrm flipV="1">
            <a:off x="7589520" y="4488815"/>
            <a:ext cx="0" cy="1296670"/>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2" name="直线连接符 46"/>
          <p:cNvCxnSpPr>
            <a:stCxn id="56" idx="7"/>
          </p:cNvCxnSpPr>
          <p:nvPr/>
        </p:nvCxnSpPr>
        <p:spPr>
          <a:xfrm flipV="1">
            <a:off x="6991985" y="4324350"/>
            <a:ext cx="414020" cy="29908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3" name="直线连接符 46"/>
          <p:cNvCxnSpPr/>
          <p:nvPr/>
        </p:nvCxnSpPr>
        <p:spPr>
          <a:xfrm flipV="1">
            <a:off x="7757795" y="5591175"/>
            <a:ext cx="414020" cy="29908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4" name="直线连接符 46"/>
          <p:cNvCxnSpPr>
            <a:stCxn id="60" idx="1"/>
          </p:cNvCxnSpPr>
          <p:nvPr/>
        </p:nvCxnSpPr>
        <p:spPr>
          <a:xfrm flipH="1" flipV="1">
            <a:off x="7757795" y="4324350"/>
            <a:ext cx="412750" cy="29908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5" name="直线连接符 46"/>
          <p:cNvCxnSpPr/>
          <p:nvPr/>
        </p:nvCxnSpPr>
        <p:spPr>
          <a:xfrm flipH="1" flipV="1">
            <a:off x="6993255" y="5591175"/>
            <a:ext cx="412750" cy="29908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7" name="直线连接符 46"/>
          <p:cNvCxnSpPr/>
          <p:nvPr/>
        </p:nvCxnSpPr>
        <p:spPr>
          <a:xfrm flipV="1">
            <a:off x="6868160" y="4923790"/>
            <a:ext cx="0" cy="33591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8" name="直线连接符 46"/>
          <p:cNvCxnSpPr/>
          <p:nvPr/>
        </p:nvCxnSpPr>
        <p:spPr>
          <a:xfrm flipV="1">
            <a:off x="8296275" y="4924425"/>
            <a:ext cx="0" cy="335915"/>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69" name="直线连接符 46"/>
          <p:cNvCxnSpPr>
            <a:stCxn id="57" idx="1"/>
          </p:cNvCxnSpPr>
          <p:nvPr/>
        </p:nvCxnSpPr>
        <p:spPr>
          <a:xfrm flipH="1" flipV="1">
            <a:off x="6993255" y="4863465"/>
            <a:ext cx="1183640" cy="448310"/>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cxnSp>
        <p:nvCxnSpPr>
          <p:cNvPr id="70" name="直线连接符 46"/>
          <p:cNvCxnSpPr>
            <a:stCxn id="60" idx="3"/>
            <a:endCxn id="58" idx="7"/>
          </p:cNvCxnSpPr>
          <p:nvPr/>
        </p:nvCxnSpPr>
        <p:spPr>
          <a:xfrm flipH="1">
            <a:off x="6991985" y="4872355"/>
            <a:ext cx="1179195" cy="439420"/>
          </a:xfrm>
          <a:prstGeom prst="line">
            <a:avLst/>
          </a:prstGeom>
          <a:noFill/>
          <a:ln w="12700" cap="flat">
            <a:solidFill>
              <a:schemeClr val="bg1">
                <a:lumMod val="65000"/>
              </a:schemeClr>
            </a:solidFill>
            <a:prstDash val="solid"/>
            <a:miter lim="400000"/>
            <a:headEnd type="triangle" w="med" len="med"/>
            <a:tailEnd type="triangle" w="med" len="med"/>
          </a:ln>
          <a:effectLst/>
          <a:sp3d/>
        </p:spPr>
        <p:style>
          <a:lnRef idx="0">
            <a:scrgbClr r="0" g="0" b="0"/>
          </a:lnRef>
          <a:fillRef idx="0">
            <a:scrgbClr r="0" g="0" b="0"/>
          </a:fillRef>
          <a:effectRef idx="0">
            <a:scrgbClr r="0" g="0" b="0"/>
          </a:effectRef>
          <a:fontRef idx="none"/>
        </p:style>
      </p:cxnSp>
      <p:sp>
        <p:nvSpPr>
          <p:cNvPr id="71" name="矩形"/>
          <p:cNvSpPr/>
          <p:nvPr/>
        </p:nvSpPr>
        <p:spPr>
          <a:xfrm>
            <a:off x="9185910" y="1659890"/>
            <a:ext cx="2226945" cy="473075"/>
          </a:xfrm>
          <a:prstGeom prst="rect">
            <a:avLst/>
          </a:prstGeom>
          <a:solidFill>
            <a:schemeClr val="bg1">
              <a:lumMod val="95000"/>
            </a:schemeClr>
          </a:solidFill>
          <a:ln w="12700">
            <a:miter lim="400000"/>
          </a:ln>
        </p:spPr>
        <p:txBody>
          <a:bodyPr lIns="0" tIns="0" rIns="0" bIns="0" anchor="ctr"/>
          <a:lstStyle/>
          <a:p>
            <a:pPr defTabSz="914400">
              <a:spcBef>
                <a:spcPts val="1000"/>
              </a:spcBef>
              <a:defRPr sz="1800" b="0">
                <a:solidFill>
                  <a:srgbClr val="FEFDFF"/>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pPr>
            <a:endParaRPr sz="800" dirty="0">
              <a:latin typeface="微软雅黑" panose="020B0503020204020204" charset="-122"/>
              <a:ea typeface="微软雅黑" panose="020B0503020204020204" charset="-122"/>
            </a:endParaRPr>
          </a:p>
        </p:txBody>
      </p:sp>
      <p:sp>
        <p:nvSpPr>
          <p:cNvPr id="72" name="项目名称"/>
          <p:cNvSpPr/>
          <p:nvPr/>
        </p:nvSpPr>
        <p:spPr>
          <a:xfrm>
            <a:off x="9372600" y="1764665"/>
            <a:ext cx="523240" cy="262890"/>
          </a:xfrm>
          <a:prstGeom prst="roundRect">
            <a:avLst>
              <a:gd name="adj" fmla="val 0"/>
            </a:avLst>
          </a:prstGeom>
          <a:solidFill>
            <a:srgbClr val="2A70EB"/>
          </a:solidFill>
          <a:ln w="12700">
            <a:miter lim="400000"/>
          </a:ln>
        </p:spPr>
        <p:txBody>
          <a:bodyPr lIns="0" tIns="0" rIns="0" bIns="0" anchor="ctr"/>
          <a:lstStyle>
            <a:lvl1pPr defTabSz="1828800">
              <a:spcBef>
                <a:spcPts val="2000"/>
              </a:spcBef>
              <a:defRPr sz="2000" b="0">
                <a:solidFill>
                  <a:srgbClr val="FEFDFF"/>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pPr algn="ctr"/>
            <a:r>
              <a:rPr lang="zh-CN" altLang="en-US" sz="900" dirty="0">
                <a:latin typeface="微软雅黑" panose="020B0503020204020204" charset="-122"/>
                <a:ea typeface="微软雅黑" panose="020B0503020204020204" charset="-122"/>
              </a:rPr>
              <a:t>哨兵</a:t>
            </a:r>
            <a:r>
              <a:rPr lang="en-US" altLang="zh-CN" sz="900" dirty="0">
                <a:latin typeface="微软雅黑" panose="020B0503020204020204" charset="-122"/>
                <a:ea typeface="微软雅黑" panose="020B0503020204020204" charset="-122"/>
              </a:rPr>
              <a:t>1</a:t>
            </a:r>
            <a:endParaRPr lang="en-US" altLang="zh-CN" sz="900" dirty="0">
              <a:latin typeface="微软雅黑" panose="020B0503020204020204" charset="-122"/>
              <a:ea typeface="微软雅黑" panose="020B0503020204020204" charset="-122"/>
            </a:endParaRPr>
          </a:p>
        </p:txBody>
      </p:sp>
      <p:sp>
        <p:nvSpPr>
          <p:cNvPr id="73" name="项目名称"/>
          <p:cNvSpPr/>
          <p:nvPr/>
        </p:nvSpPr>
        <p:spPr>
          <a:xfrm>
            <a:off x="9980930" y="1765300"/>
            <a:ext cx="523240" cy="262890"/>
          </a:xfrm>
          <a:prstGeom prst="roundRect">
            <a:avLst>
              <a:gd name="adj" fmla="val 0"/>
            </a:avLst>
          </a:prstGeom>
          <a:solidFill>
            <a:schemeClr val="accent1"/>
          </a:solidFill>
          <a:ln w="12700">
            <a:miter lim="400000"/>
          </a:ln>
        </p:spPr>
        <p:txBody>
          <a:bodyPr lIns="0" tIns="0" rIns="0" bIns="0" anchor="ctr"/>
          <a:lstStyle>
            <a:lvl1pPr defTabSz="1828800">
              <a:spcBef>
                <a:spcPts val="2000"/>
              </a:spcBef>
              <a:defRPr sz="2000" b="0">
                <a:solidFill>
                  <a:srgbClr val="FEFDFF"/>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pPr algn="ctr"/>
            <a:r>
              <a:rPr lang="zh-CN" altLang="en-US" sz="900" dirty="0">
                <a:latin typeface="微软雅黑" panose="020B0503020204020204" charset="-122"/>
                <a:ea typeface="微软雅黑" panose="020B0503020204020204" charset="-122"/>
              </a:rPr>
              <a:t>哨兵</a:t>
            </a:r>
            <a:r>
              <a:rPr lang="en-US" altLang="zh-CN" sz="900" dirty="0">
                <a:latin typeface="微软雅黑" panose="020B0503020204020204" charset="-122"/>
                <a:ea typeface="微软雅黑" panose="020B0503020204020204" charset="-122"/>
              </a:rPr>
              <a:t>2</a:t>
            </a:r>
            <a:endParaRPr lang="en-US" altLang="zh-CN" sz="900" dirty="0">
              <a:latin typeface="微软雅黑" panose="020B0503020204020204" charset="-122"/>
              <a:ea typeface="微软雅黑" panose="020B0503020204020204" charset="-122"/>
            </a:endParaRPr>
          </a:p>
        </p:txBody>
      </p:sp>
      <p:sp>
        <p:nvSpPr>
          <p:cNvPr id="74" name="项目名称"/>
          <p:cNvSpPr/>
          <p:nvPr/>
        </p:nvSpPr>
        <p:spPr>
          <a:xfrm>
            <a:off x="10742295" y="1764665"/>
            <a:ext cx="524510" cy="262890"/>
          </a:xfrm>
          <a:prstGeom prst="roundRect">
            <a:avLst>
              <a:gd name="adj" fmla="val 0"/>
            </a:avLst>
          </a:prstGeom>
          <a:solidFill>
            <a:schemeClr val="accent1"/>
          </a:solidFill>
          <a:ln w="12700">
            <a:miter lim="400000"/>
          </a:ln>
        </p:spPr>
        <p:txBody>
          <a:bodyPr lIns="0" tIns="0" rIns="0" bIns="0" anchor="ctr"/>
          <a:lstStyle>
            <a:lvl1pPr defTabSz="1828800">
              <a:spcBef>
                <a:spcPts val="2000"/>
              </a:spcBef>
              <a:defRPr sz="2000" b="0">
                <a:solidFill>
                  <a:srgbClr val="FEFDFF"/>
                </a:solidFill>
                <a:latin typeface="PingFang SC Regular" panose="020B0400000000000000" charset="-122"/>
                <a:ea typeface="PingFang SC Regular" panose="020B0400000000000000" charset="-122"/>
                <a:cs typeface="PingFang SC Regular" panose="020B0400000000000000" charset="-122"/>
                <a:sym typeface="PingFang SC Regular" panose="020B0400000000000000" charset="-122"/>
              </a:defRPr>
            </a:lvl1pPr>
          </a:lstStyle>
          <a:p>
            <a:pPr algn="ctr"/>
            <a:r>
              <a:rPr lang="zh-CN" altLang="en-US" sz="900" dirty="0">
                <a:latin typeface="微软雅黑" panose="020B0503020204020204" charset="-122"/>
                <a:ea typeface="微软雅黑" panose="020B0503020204020204" charset="-122"/>
              </a:rPr>
              <a:t>哨兵</a:t>
            </a:r>
            <a:r>
              <a:rPr lang="en-US" altLang="zh-CN" sz="900" dirty="0">
                <a:latin typeface="微软雅黑" panose="020B0503020204020204" charset="-122"/>
                <a:ea typeface="微软雅黑" panose="020B0503020204020204" charset="-122"/>
              </a:rPr>
              <a:t>N</a:t>
            </a:r>
            <a:endParaRPr lang="en-US" altLang="zh-CN" sz="900" dirty="0">
              <a:latin typeface="微软雅黑" panose="020B0503020204020204" charset="-122"/>
              <a:ea typeface="微软雅黑" panose="020B0503020204020204" charset="-122"/>
            </a:endParaRPr>
          </a:p>
        </p:txBody>
      </p:sp>
      <p:sp>
        <p:nvSpPr>
          <p:cNvPr id="75" name="文本框 74"/>
          <p:cNvSpPr txBox="1"/>
          <p:nvPr/>
        </p:nvSpPr>
        <p:spPr>
          <a:xfrm>
            <a:off x="10475595" y="1722120"/>
            <a:ext cx="297180" cy="245110"/>
          </a:xfrm>
          <a:prstGeom prst="rect">
            <a:avLst/>
          </a:prstGeom>
          <a:noFill/>
        </p:spPr>
        <p:txBody>
          <a:bodyPr wrap="square" rtlCol="0" anchor="ctr" anchorCtr="0">
            <a:spAutoFit/>
          </a:bodyPr>
          <a:p>
            <a:pPr algn="ctr"/>
            <a:r>
              <a:rPr lang="en-US" altLang="zh-CN" sz="1000">
                <a:latin typeface="微软雅黑" panose="020B0503020204020204" charset="-122"/>
                <a:ea typeface="微软雅黑" panose="020B0503020204020204" charset="-122"/>
              </a:rPr>
              <a:t>...</a:t>
            </a:r>
            <a:endParaRPr lang="en-US" altLang="zh-CN" sz="1000">
              <a:latin typeface="微软雅黑" panose="020B0503020204020204" charset="-122"/>
              <a:ea typeface="微软雅黑" panose="020B0503020204020204" charset="-122"/>
            </a:endParaRPr>
          </a:p>
        </p:txBody>
      </p:sp>
      <p:sp>
        <p:nvSpPr>
          <p:cNvPr id="77" name="矩形 76"/>
          <p:cNvSpPr/>
          <p:nvPr/>
        </p:nvSpPr>
        <p:spPr>
          <a:xfrm>
            <a:off x="9063990" y="4324350"/>
            <a:ext cx="1176655" cy="374015"/>
          </a:xfrm>
          <a:prstGeom prst="rect">
            <a:avLst/>
          </a:prstGeom>
        </p:spPr>
        <p:style>
          <a:lnRef idx="0">
            <a:srgbClr val="FFFFFF"/>
          </a:lnRef>
          <a:fillRef idx="2">
            <a:schemeClr val="accent1"/>
          </a:fillRef>
          <a:effectRef idx="1">
            <a:schemeClr val="accent1"/>
          </a:effectRef>
          <a:fontRef idx="minor">
            <a:schemeClr val="lt1"/>
          </a:fontRef>
        </p:style>
        <p:txBody>
          <a:bodyPr rtlCol="0" anchor="ctr"/>
          <a:p>
            <a:pPr algn="ctr"/>
            <a:r>
              <a:rPr lang="en-US" altLang="zh-CN" sz="1400">
                <a:latin typeface="微软雅黑" panose="020B0503020204020204" charset="-122"/>
                <a:ea typeface="微软雅黑" panose="020B0503020204020204" charset="-122"/>
              </a:rPr>
              <a:t>proxy</a:t>
            </a:r>
            <a:endParaRPr lang="en-US" altLang="zh-CN" sz="1400">
              <a:latin typeface="微软雅黑" panose="020B0503020204020204" charset="-122"/>
              <a:ea typeface="微软雅黑" panose="020B0503020204020204" charset="-122"/>
            </a:endParaRPr>
          </a:p>
        </p:txBody>
      </p:sp>
      <p:grpSp>
        <p:nvGrpSpPr>
          <p:cNvPr id="87" name="组合 86"/>
          <p:cNvGrpSpPr/>
          <p:nvPr/>
        </p:nvGrpSpPr>
        <p:grpSpPr>
          <a:xfrm>
            <a:off x="8877300" y="5083175"/>
            <a:ext cx="852170" cy="801370"/>
            <a:chOff x="14586" y="8365"/>
            <a:chExt cx="1342" cy="1262"/>
          </a:xfrm>
        </p:grpSpPr>
        <p:sp>
          <p:nvSpPr>
            <p:cNvPr id="79" name="圆形"/>
            <p:cNvSpPr/>
            <p:nvPr/>
          </p:nvSpPr>
          <p:spPr>
            <a:xfrm>
              <a:off x="14760"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80" name="圆形"/>
            <p:cNvSpPr/>
            <p:nvPr/>
          </p:nvSpPr>
          <p:spPr>
            <a:xfrm>
              <a:off x="15209"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78" name="圆形"/>
            <p:cNvSpPr/>
            <p:nvPr/>
          </p:nvSpPr>
          <p:spPr>
            <a:xfrm>
              <a:off x="14978" y="8560"/>
              <a:ext cx="553" cy="553"/>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81" name="矩形 80"/>
            <p:cNvSpPr/>
            <p:nvPr/>
          </p:nvSpPr>
          <p:spPr>
            <a:xfrm>
              <a:off x="14586" y="8365"/>
              <a:ext cx="1343" cy="1263"/>
            </a:xfrm>
            <a:prstGeom prst="rect">
              <a:avLst/>
            </a:prstGeom>
            <a:ln>
              <a:solidFill>
                <a:schemeClr val="bg2">
                  <a:lumMod val="75000"/>
                </a:schemeClr>
              </a:solidFill>
              <a:prstDash val="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grpSp>
        <p:nvGrpSpPr>
          <p:cNvPr id="88" name="组合 87"/>
          <p:cNvGrpSpPr/>
          <p:nvPr/>
        </p:nvGrpSpPr>
        <p:grpSpPr>
          <a:xfrm>
            <a:off x="9893935" y="5083175"/>
            <a:ext cx="852170" cy="801370"/>
            <a:chOff x="14586" y="8365"/>
            <a:chExt cx="1342" cy="1262"/>
          </a:xfrm>
        </p:grpSpPr>
        <p:sp>
          <p:nvSpPr>
            <p:cNvPr id="89" name="圆形"/>
            <p:cNvSpPr/>
            <p:nvPr/>
          </p:nvSpPr>
          <p:spPr>
            <a:xfrm>
              <a:off x="14760"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90" name="圆形"/>
            <p:cNvSpPr/>
            <p:nvPr/>
          </p:nvSpPr>
          <p:spPr>
            <a:xfrm>
              <a:off x="15209"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91" name="圆形"/>
            <p:cNvSpPr/>
            <p:nvPr/>
          </p:nvSpPr>
          <p:spPr>
            <a:xfrm>
              <a:off x="14978" y="8560"/>
              <a:ext cx="553" cy="553"/>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92" name="矩形 91"/>
            <p:cNvSpPr/>
            <p:nvPr/>
          </p:nvSpPr>
          <p:spPr>
            <a:xfrm>
              <a:off x="14586" y="8365"/>
              <a:ext cx="1343" cy="1263"/>
            </a:xfrm>
            <a:prstGeom prst="rect">
              <a:avLst/>
            </a:prstGeom>
            <a:ln>
              <a:solidFill>
                <a:schemeClr val="bg2">
                  <a:lumMod val="75000"/>
                </a:schemeClr>
              </a:solidFill>
              <a:prstDash val="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cxnSp>
        <p:nvCxnSpPr>
          <p:cNvPr id="93" name="直线连接符 46"/>
          <p:cNvCxnSpPr>
            <a:stCxn id="77" idx="2"/>
            <a:endCxn id="81" idx="0"/>
          </p:cNvCxnSpPr>
          <p:nvPr/>
        </p:nvCxnSpPr>
        <p:spPr>
          <a:xfrm flipH="1">
            <a:off x="9304020" y="4698365"/>
            <a:ext cx="348615" cy="38481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94" name="直线连接符 46"/>
          <p:cNvCxnSpPr>
            <a:stCxn id="77" idx="2"/>
            <a:endCxn id="92" idx="0"/>
          </p:cNvCxnSpPr>
          <p:nvPr/>
        </p:nvCxnSpPr>
        <p:spPr>
          <a:xfrm>
            <a:off x="9652635" y="4698365"/>
            <a:ext cx="668020" cy="38481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grpSp>
        <p:nvGrpSpPr>
          <p:cNvPr id="95" name="组合 94"/>
          <p:cNvGrpSpPr/>
          <p:nvPr/>
        </p:nvGrpSpPr>
        <p:grpSpPr>
          <a:xfrm>
            <a:off x="10910570" y="5088255"/>
            <a:ext cx="852170" cy="801370"/>
            <a:chOff x="14586" y="8365"/>
            <a:chExt cx="1342" cy="1262"/>
          </a:xfrm>
        </p:grpSpPr>
        <p:sp>
          <p:nvSpPr>
            <p:cNvPr id="96" name="圆形"/>
            <p:cNvSpPr/>
            <p:nvPr/>
          </p:nvSpPr>
          <p:spPr>
            <a:xfrm>
              <a:off x="14760"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97" name="圆形"/>
            <p:cNvSpPr/>
            <p:nvPr/>
          </p:nvSpPr>
          <p:spPr>
            <a:xfrm>
              <a:off x="15209" y="8918"/>
              <a:ext cx="553" cy="553"/>
            </a:xfrm>
            <a:prstGeom prst="ellipse">
              <a:avLst/>
            </a:prstGeom>
            <a:solidFill>
              <a:schemeClr val="bg1">
                <a:lumMod val="75000"/>
              </a:schemeClr>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从</a:t>
              </a:r>
              <a:endParaRPr lang="zh-CN" altLang="en-US" sz="900" dirty="0">
                <a:solidFill>
                  <a:schemeClr val="bg1"/>
                </a:solidFill>
                <a:latin typeface="微软雅黑" panose="020B0503020204020204" charset="-122"/>
                <a:ea typeface="微软雅黑" panose="020B0503020204020204" charset="-122"/>
              </a:endParaRPr>
            </a:p>
          </p:txBody>
        </p:sp>
        <p:sp>
          <p:nvSpPr>
            <p:cNvPr id="98" name="圆形"/>
            <p:cNvSpPr/>
            <p:nvPr/>
          </p:nvSpPr>
          <p:spPr>
            <a:xfrm>
              <a:off x="14978" y="8560"/>
              <a:ext cx="553" cy="553"/>
            </a:xfrm>
            <a:prstGeom prst="ellipse">
              <a:avLst/>
            </a:prstGeom>
            <a:solidFill>
              <a:schemeClr val="accent2"/>
            </a:solidFill>
            <a:ln w="3175">
              <a:noFill/>
              <a:miter lim="400000"/>
            </a:ln>
          </p:spPr>
          <p:txBody>
            <a:bodyPr lIns="38489" tIns="38489" rIns="38489" bIns="38489" anchor="ctr"/>
            <a:p>
              <a:pPr algn="ctr" defTabSz="602615">
                <a:defRPr sz="5800" b="0">
                  <a:solidFill>
                    <a:srgbClr val="FFFFFF"/>
                  </a:solidFill>
                  <a:latin typeface="Helvetica Light"/>
                  <a:ea typeface="Helvetica Light"/>
                  <a:cs typeface="Helvetica Light"/>
                  <a:sym typeface="Helvetica Light"/>
                </a:defRPr>
              </a:pPr>
              <a:r>
                <a:rPr lang="zh-CN" altLang="en-US" sz="900" dirty="0">
                  <a:solidFill>
                    <a:schemeClr val="bg1"/>
                  </a:solidFill>
                  <a:latin typeface="微软雅黑" panose="020B0503020204020204" charset="-122"/>
                  <a:ea typeface="微软雅黑" panose="020B0503020204020204" charset="-122"/>
                </a:rPr>
                <a:t>主</a:t>
              </a:r>
              <a:endParaRPr lang="zh-CN" altLang="en-US" sz="900" dirty="0">
                <a:solidFill>
                  <a:schemeClr val="bg1"/>
                </a:solidFill>
                <a:latin typeface="微软雅黑" panose="020B0503020204020204" charset="-122"/>
                <a:ea typeface="微软雅黑" panose="020B0503020204020204" charset="-122"/>
              </a:endParaRPr>
            </a:p>
          </p:txBody>
        </p:sp>
        <p:sp>
          <p:nvSpPr>
            <p:cNvPr id="99" name="矩形 98"/>
            <p:cNvSpPr/>
            <p:nvPr/>
          </p:nvSpPr>
          <p:spPr>
            <a:xfrm>
              <a:off x="14586" y="8365"/>
              <a:ext cx="1343" cy="1263"/>
            </a:xfrm>
            <a:prstGeom prst="rect">
              <a:avLst/>
            </a:prstGeom>
            <a:ln>
              <a:solidFill>
                <a:schemeClr val="bg2">
                  <a:lumMod val="75000"/>
                </a:schemeClr>
              </a:solidFill>
              <a:prstDash val="dash"/>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grpSp>
      <p:sp>
        <p:nvSpPr>
          <p:cNvPr id="100" name="矩形 99"/>
          <p:cNvSpPr/>
          <p:nvPr/>
        </p:nvSpPr>
        <p:spPr>
          <a:xfrm>
            <a:off x="10352405" y="4324350"/>
            <a:ext cx="1176655" cy="374015"/>
          </a:xfrm>
          <a:prstGeom prst="rect">
            <a:avLst/>
          </a:prstGeom>
        </p:spPr>
        <p:style>
          <a:lnRef idx="0">
            <a:srgbClr val="FFFFFF"/>
          </a:lnRef>
          <a:fillRef idx="2">
            <a:schemeClr val="accent1"/>
          </a:fillRef>
          <a:effectRef idx="1">
            <a:schemeClr val="accent1"/>
          </a:effectRef>
          <a:fontRef idx="minor">
            <a:schemeClr val="lt1"/>
          </a:fontRef>
        </p:style>
        <p:txBody>
          <a:bodyPr rtlCol="0" anchor="ctr"/>
          <a:p>
            <a:pPr algn="ctr"/>
            <a:r>
              <a:rPr lang="en-US" altLang="zh-CN" sz="1400">
                <a:latin typeface="微软雅黑" panose="020B0503020204020204" charset="-122"/>
                <a:ea typeface="微软雅黑" panose="020B0503020204020204" charset="-122"/>
              </a:rPr>
              <a:t>proxy</a:t>
            </a:r>
            <a:endParaRPr lang="en-US" altLang="zh-CN" sz="1400">
              <a:latin typeface="微软雅黑" panose="020B0503020204020204" charset="-122"/>
              <a:ea typeface="微软雅黑" panose="020B0503020204020204" charset="-122"/>
            </a:endParaRPr>
          </a:p>
        </p:txBody>
      </p:sp>
      <p:cxnSp>
        <p:nvCxnSpPr>
          <p:cNvPr id="102" name="直线连接符 46"/>
          <p:cNvCxnSpPr>
            <a:stCxn id="77" idx="2"/>
            <a:endCxn id="99" idx="0"/>
          </p:cNvCxnSpPr>
          <p:nvPr/>
        </p:nvCxnSpPr>
        <p:spPr>
          <a:xfrm>
            <a:off x="9652635" y="4698365"/>
            <a:ext cx="1684655" cy="38989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03" name="直线连接符 46"/>
          <p:cNvCxnSpPr>
            <a:stCxn id="100" idx="2"/>
            <a:endCxn id="81" idx="0"/>
          </p:cNvCxnSpPr>
          <p:nvPr/>
        </p:nvCxnSpPr>
        <p:spPr>
          <a:xfrm flipH="1">
            <a:off x="9304020" y="4698365"/>
            <a:ext cx="1637030" cy="38481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04" name="直线连接符 46"/>
          <p:cNvCxnSpPr>
            <a:stCxn id="100" idx="2"/>
            <a:endCxn id="92" idx="0"/>
          </p:cNvCxnSpPr>
          <p:nvPr/>
        </p:nvCxnSpPr>
        <p:spPr>
          <a:xfrm flipH="1">
            <a:off x="10320655" y="4698365"/>
            <a:ext cx="620395" cy="38481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cxnSp>
        <p:nvCxnSpPr>
          <p:cNvPr id="105" name="直线连接符 46"/>
          <p:cNvCxnSpPr>
            <a:stCxn id="100" idx="2"/>
            <a:endCxn id="99" idx="0"/>
          </p:cNvCxnSpPr>
          <p:nvPr/>
        </p:nvCxnSpPr>
        <p:spPr>
          <a:xfrm>
            <a:off x="10941050" y="4698365"/>
            <a:ext cx="396240" cy="389890"/>
          </a:xfrm>
          <a:prstGeom prst="line">
            <a:avLst/>
          </a:prstGeom>
          <a:noFill/>
          <a:ln w="12700" cap="flat">
            <a:solidFill>
              <a:schemeClr val="bg1">
                <a:lumMod val="65000"/>
              </a:schemeClr>
            </a:solidFill>
            <a:prstDash val="solid"/>
            <a:miter lim="400000"/>
            <a:headEnd type="none" w="med" len="med"/>
            <a:tailEnd type="triangle" w="med" len="med"/>
          </a:ln>
          <a:effectLst/>
          <a:sp3d/>
        </p:spPr>
        <p:style>
          <a:lnRef idx="0">
            <a:scrgbClr r="0" g="0" b="0"/>
          </a:lnRef>
          <a:fillRef idx="0">
            <a:scrgbClr r="0" g="0" b="0"/>
          </a:fillRef>
          <a:effectRef idx="0">
            <a:scrgbClr r="0" g="0" b="0"/>
          </a:effectRef>
          <a:fontRef idx="none"/>
        </p:style>
      </p:cxnSp>
      <p:sp>
        <p:nvSpPr>
          <p:cNvPr id="106" name="文本框 105"/>
          <p:cNvSpPr txBox="1"/>
          <p:nvPr/>
        </p:nvSpPr>
        <p:spPr>
          <a:xfrm>
            <a:off x="9606915" y="6078220"/>
            <a:ext cx="1499870" cy="306705"/>
          </a:xfrm>
          <a:prstGeom prst="rect">
            <a:avLst/>
          </a:prstGeom>
          <a:noFill/>
        </p:spPr>
        <p:txBody>
          <a:bodyPr wrap="square" rtlCol="0">
            <a:spAutoFit/>
          </a:bodyPr>
          <a:p>
            <a:pPr algn="ctr"/>
            <a:r>
              <a:rPr lang="zh-CN" altLang="en-US" sz="1400">
                <a:solidFill>
                  <a:schemeClr val="tx1">
                    <a:lumMod val="75000"/>
                    <a:lumOff val="25000"/>
                  </a:schemeClr>
                </a:solidFill>
                <a:latin typeface="微软雅黑" panose="020B0503020204020204" charset="-122"/>
                <a:ea typeface="微软雅黑" panose="020B0503020204020204" charset="-122"/>
              </a:rPr>
              <a:t>代理模式</a:t>
            </a:r>
            <a:endParaRPr lang="zh-CN" altLang="en-US" sz="1400">
              <a:solidFill>
                <a:schemeClr val="tx1">
                  <a:lumMod val="75000"/>
                  <a:lumOff val="25000"/>
                </a:schemeClr>
              </a:solidFill>
              <a:latin typeface="微软雅黑" panose="020B0503020204020204" charset="-122"/>
              <a:ea typeface="微软雅黑" panose="020B0503020204020204" charset="-122"/>
            </a:endParaRPr>
          </a:p>
        </p:txBody>
      </p:sp>
      <p:pic>
        <p:nvPicPr>
          <p:cNvPr id="108" name="图片 107" descr="openAMDC整体架构"/>
          <p:cNvPicPr>
            <a:picLocks noChangeAspect="1"/>
          </p:cNvPicPr>
          <p:nvPr/>
        </p:nvPicPr>
        <p:blipFill>
          <a:blip r:embed="rId2"/>
          <a:stretch>
            <a:fillRect/>
          </a:stretch>
        </p:blipFill>
        <p:spPr>
          <a:xfrm>
            <a:off x="398145" y="1626870"/>
            <a:ext cx="5698490" cy="487680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22"/>
          <p:cNvSpPr>
            <a:spLocks noGrp="1"/>
          </p:cNvSpPr>
          <p:nvPr>
            <p:ph type="title"/>
          </p:nvPr>
        </p:nvSpPr>
        <p:spPr/>
        <p:txBody>
          <a:bodyPr/>
          <a:p>
            <a:r>
              <a:rPr lang="en-US" altLang="zh-CN"/>
              <a:t>o</a:t>
            </a:r>
            <a:r>
              <a:rPr lang="zh-CN" altLang="en-US"/>
              <a:t>penAMDC应用场景</a:t>
            </a:r>
            <a:r>
              <a:rPr lang="en-US" altLang="zh-CN"/>
              <a:t>-</a:t>
            </a:r>
            <a:r>
              <a:rPr lang="zh-CN" altLang="en-US">
                <a:sym typeface="+mn-ea"/>
              </a:rPr>
              <a:t>基于内存的数据存储、访问、计算</a:t>
            </a:r>
            <a:endParaRPr lang="en-US" altLang="zh-CN"/>
          </a:p>
        </p:txBody>
      </p:sp>
      <p:grpSp>
        <p:nvGrpSpPr>
          <p:cNvPr id="2" name="组 1"/>
          <p:cNvGrpSpPr/>
          <p:nvPr/>
        </p:nvGrpSpPr>
        <p:grpSpPr>
          <a:xfrm>
            <a:off x="3367934" y="1743399"/>
            <a:ext cx="2502991" cy="3787588"/>
            <a:chOff x="2343549" y="4613562"/>
            <a:chExt cx="7119724" cy="10773584"/>
          </a:xfrm>
        </p:grpSpPr>
        <p:sp>
          <p:nvSpPr>
            <p:cNvPr id="39" name="矩形"/>
            <p:cNvSpPr/>
            <p:nvPr/>
          </p:nvSpPr>
          <p:spPr>
            <a:xfrm>
              <a:off x="2343549" y="4613562"/>
              <a:ext cx="7119724" cy="10773584"/>
            </a:xfrm>
            <a:prstGeom prst="rect">
              <a:avLst/>
            </a:prstGeom>
            <a:solidFill>
              <a:srgbClr val="021C7A">
                <a:alpha val="9804"/>
              </a:srgbClr>
            </a:solidFill>
            <a:ln w="3175">
              <a:miter lim="400000"/>
            </a:ln>
          </p:spPr>
          <p:txBody>
            <a:bodyPr lIns="39308" tIns="39308" rIns="39308" bIns="39308" anchor="ctr"/>
            <a:lstStyle/>
            <a:p>
              <a:pPr defTabSz="1894840"/>
              <a:endParaRPr sz="420">
                <a:solidFill>
                  <a:srgbClr val="666666"/>
                </a:solidFill>
                <a:latin typeface="微软雅黑" panose="020B0503020204020204" charset="-122"/>
                <a:ea typeface="微软雅黑" panose="020B0503020204020204" charset="-122"/>
              </a:endParaRPr>
            </a:p>
          </p:txBody>
        </p:sp>
        <p:sp>
          <p:nvSpPr>
            <p:cNvPr id="44" name="文本框 242"/>
            <p:cNvSpPr txBox="1"/>
            <p:nvPr/>
          </p:nvSpPr>
          <p:spPr>
            <a:xfrm>
              <a:off x="3085864" y="10347654"/>
              <a:ext cx="5798185" cy="2964011"/>
            </a:xfrm>
            <a:prstGeom prst="rect">
              <a:avLst/>
            </a:prstGeom>
            <a:noFill/>
            <a:ln w="12700" cap="flat">
              <a:noFill/>
              <a:miter lim="400000"/>
            </a:ln>
            <a:effectLst/>
          </p:spPr>
          <p:txBody>
            <a:bodyPr wrap="square" lIns="0" tIns="0" rIns="0" bIns="0" numCol="1" anchor="ctr">
              <a:spAutoFit/>
            </a:bodyPr>
            <a:lstStyle/>
            <a:p>
              <a:pPr defTabSz="914400">
                <a:defRPr sz="3500">
                  <a:solidFill>
                    <a:srgbClr val="FFFFFF"/>
                  </a:solidFill>
                  <a:latin typeface="Source Han Sans CN Regular"/>
                  <a:ea typeface="Source Han Sans CN Regular"/>
                  <a:cs typeface="Source Han Sans CN Regular"/>
                  <a:sym typeface="Source Han Sans CN Regular"/>
                </a:defRPr>
              </a:pPr>
              <a:r>
                <a:rPr lang="zh-CN" altLang="en-US" sz="1125" dirty="0" smtClean="0">
                  <a:solidFill>
                    <a:srgbClr val="1C2D4E"/>
                  </a:solidFill>
                  <a:latin typeface="微软雅黑" panose="020B0503020204020204" charset="-122"/>
                  <a:ea typeface="微软雅黑" panose="020B0503020204020204" charset="-122"/>
                </a:rPr>
                <a:t>在金融交易系统中，对交易数据的实时性要求非常高。可以使用缓存中间件对交易数据进行访问加速，如股票价格、交易订单、账户余额等，提升交易系统的并发性。</a:t>
              </a:r>
              <a:endParaRPr lang="zh-CN" altLang="en-US" sz="1125" dirty="0" smtClean="0">
                <a:solidFill>
                  <a:srgbClr val="1C2D4E"/>
                </a:solidFill>
                <a:latin typeface="微软雅黑" panose="020B0503020204020204" charset="-122"/>
                <a:ea typeface="微软雅黑" panose="020B0503020204020204" charset="-122"/>
              </a:endParaRPr>
            </a:p>
          </p:txBody>
        </p:sp>
        <p:sp>
          <p:nvSpPr>
            <p:cNvPr id="46" name="实现累计部署400万+套部署…"/>
            <p:cNvSpPr txBox="1"/>
            <p:nvPr/>
          </p:nvSpPr>
          <p:spPr>
            <a:xfrm>
              <a:off x="4145930" y="7537343"/>
              <a:ext cx="3514960" cy="1450396"/>
            </a:xfrm>
            <a:prstGeom prst="rect">
              <a:avLst/>
            </a:prstGeom>
            <a:ln w="3175">
              <a:miter lim="400000"/>
            </a:ln>
          </p:spPr>
          <p:txBody>
            <a:bodyPr wrap="none" lIns="12501" tIns="12501" rIns="12501" bIns="12501" anchor="ctr">
              <a:spAutoFit/>
            </a:bodyPr>
            <a:lstStyle/>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金融交易系统</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交易数据缓存</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p:txBody>
        </p:sp>
      </p:grpSp>
      <p:sp>
        <p:nvSpPr>
          <p:cNvPr id="4" name="标题 1"/>
          <p:cNvSpPr>
            <a:spLocks noGrp="1"/>
          </p:cNvSpPr>
          <p:nvPr>
            <p:custDataLst>
              <p:tags r:id="rId1"/>
            </p:custDataLst>
          </p:nvPr>
        </p:nvSpPr>
        <p:spPr>
          <a:xfrm>
            <a:off x="334566" y="256505"/>
            <a:ext cx="6048301" cy="516359"/>
          </a:xfrm>
          <a:prstGeom prst="rect">
            <a:avLst/>
          </a:prstGeom>
        </p:spPr>
        <p:txBody>
          <a:bodyPr anchor="ctr"/>
          <a:lstStyle>
            <a:lvl1pPr algn="l" defTabSz="914400" rtl="0" eaLnBrk="1" latinLnBrk="0" hangingPunct="1">
              <a:lnSpc>
                <a:spcPct val="100000"/>
              </a:lnSpc>
              <a:spcBef>
                <a:spcPct val="0"/>
              </a:spcBef>
              <a:buNone/>
              <a:defRPr sz="3200" b="1" i="0" kern="1200" baseline="0">
                <a:solidFill>
                  <a:schemeClr val="tx1"/>
                </a:solidFill>
                <a:latin typeface="Arial" panose="020B0604020202020204" pitchFamily="34" charset="0"/>
                <a:ea typeface="微软雅黑" panose="020B0503020204020204" charset="-122"/>
                <a:cs typeface="+mj-cs"/>
              </a:defRPr>
            </a:lvl1pPr>
          </a:lstStyle>
          <a:p>
            <a:pPr algn="l"/>
            <a:endParaRPr kumimoji="1" lang="zh-CN" altLang="en-US" sz="2320">
              <a:solidFill>
                <a:schemeClr val="bg1"/>
              </a:solidFill>
            </a:endParaRPr>
          </a:p>
        </p:txBody>
      </p:sp>
      <p:grpSp>
        <p:nvGrpSpPr>
          <p:cNvPr id="5" name="组 1"/>
          <p:cNvGrpSpPr/>
          <p:nvPr/>
        </p:nvGrpSpPr>
        <p:grpSpPr>
          <a:xfrm>
            <a:off x="6320758" y="1743399"/>
            <a:ext cx="2502991" cy="3787588"/>
            <a:chOff x="2343549" y="4613562"/>
            <a:chExt cx="7119724" cy="10773584"/>
          </a:xfrm>
        </p:grpSpPr>
        <p:sp>
          <p:nvSpPr>
            <p:cNvPr id="6" name="矩形"/>
            <p:cNvSpPr/>
            <p:nvPr>
              <p:custDataLst>
                <p:tags r:id="rId2"/>
              </p:custDataLst>
            </p:nvPr>
          </p:nvSpPr>
          <p:spPr>
            <a:xfrm>
              <a:off x="2343549" y="4613562"/>
              <a:ext cx="7119724" cy="10773584"/>
            </a:xfrm>
            <a:prstGeom prst="rect">
              <a:avLst/>
            </a:prstGeom>
            <a:solidFill>
              <a:srgbClr val="021C7A">
                <a:alpha val="9804"/>
              </a:srgbClr>
            </a:solidFill>
            <a:ln w="3175">
              <a:miter lim="400000"/>
            </a:ln>
          </p:spPr>
          <p:txBody>
            <a:bodyPr lIns="39308" tIns="39308" rIns="39308" bIns="39308" anchor="ctr"/>
            <a:p>
              <a:pPr defTabSz="1894840"/>
              <a:endParaRPr sz="420">
                <a:solidFill>
                  <a:srgbClr val="666666"/>
                </a:solidFill>
                <a:latin typeface="微软雅黑" panose="020B0503020204020204" charset="-122"/>
                <a:ea typeface="微软雅黑" panose="020B0503020204020204" charset="-122"/>
              </a:endParaRPr>
            </a:p>
          </p:txBody>
        </p:sp>
        <p:sp>
          <p:nvSpPr>
            <p:cNvPr id="7" name="文本框 242"/>
            <p:cNvSpPr txBox="1"/>
            <p:nvPr>
              <p:custDataLst>
                <p:tags r:id="rId3"/>
              </p:custDataLst>
            </p:nvPr>
          </p:nvSpPr>
          <p:spPr>
            <a:xfrm>
              <a:off x="3085864" y="10194861"/>
              <a:ext cx="5798185" cy="3458916"/>
            </a:xfrm>
            <a:prstGeom prst="rect">
              <a:avLst/>
            </a:prstGeom>
            <a:noFill/>
            <a:ln w="12700" cap="flat">
              <a:noFill/>
              <a:miter lim="400000"/>
            </a:ln>
            <a:effectLst/>
          </p:spPr>
          <p:txBody>
            <a:bodyPr wrap="square" lIns="0" tIns="0" rIns="0" bIns="0" numCol="1" anchor="ctr">
              <a:spAutoFit/>
            </a:bodyPr>
            <a:p>
              <a:pPr defTabSz="914400">
                <a:defRPr sz="3500">
                  <a:solidFill>
                    <a:srgbClr val="FFFFFF"/>
                  </a:solidFill>
                  <a:latin typeface="Source Han Sans CN Regular"/>
                  <a:ea typeface="Source Han Sans CN Regular"/>
                  <a:cs typeface="Source Han Sans CN Regular"/>
                  <a:sym typeface="Source Han Sans CN Regular"/>
                </a:defRPr>
              </a:pPr>
              <a:r>
                <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rPr>
                <a:t>在社交网络中，用户在线状态是一个重要的信息。例如，可以使用缓存的集合存储在线用户的 ID，当用户登录或退出时，相应地添加或移除用户ID到集合中。其他用户可以快速查询特定用户的在线状态。</a:t>
              </a:r>
              <a:endPar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endParaRPr>
            </a:p>
          </p:txBody>
        </p:sp>
        <p:sp>
          <p:nvSpPr>
            <p:cNvPr id="9" name="实现累计部署400万+套部署…"/>
            <p:cNvSpPr txBox="1"/>
            <p:nvPr>
              <p:custDataLst>
                <p:tags r:id="rId4"/>
              </p:custDataLst>
            </p:nvPr>
          </p:nvSpPr>
          <p:spPr>
            <a:xfrm>
              <a:off x="4145930" y="7537344"/>
              <a:ext cx="3514960" cy="1450396"/>
            </a:xfrm>
            <a:prstGeom prst="rect">
              <a:avLst/>
            </a:prstGeom>
            <a:ln w="3175">
              <a:miter lim="400000"/>
            </a:ln>
          </p:spPr>
          <p:txBody>
            <a:bodyPr wrap="none" lIns="12501" tIns="12501" rIns="12501" bIns="12501" anchor="ctr">
              <a:spAutoFit/>
            </a:bodyPr>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社交网络平台</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在线状态跟踪</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p:txBody>
        </p:sp>
      </p:grpSp>
      <p:grpSp>
        <p:nvGrpSpPr>
          <p:cNvPr id="10" name="组 1"/>
          <p:cNvGrpSpPr/>
          <p:nvPr/>
        </p:nvGrpSpPr>
        <p:grpSpPr>
          <a:xfrm>
            <a:off x="9273583" y="1743399"/>
            <a:ext cx="2502991" cy="3787588"/>
            <a:chOff x="2343549" y="4613562"/>
            <a:chExt cx="7119724" cy="10773584"/>
          </a:xfrm>
        </p:grpSpPr>
        <p:sp>
          <p:nvSpPr>
            <p:cNvPr id="11" name="矩形"/>
            <p:cNvSpPr/>
            <p:nvPr>
              <p:custDataLst>
                <p:tags r:id="rId5"/>
              </p:custDataLst>
            </p:nvPr>
          </p:nvSpPr>
          <p:spPr>
            <a:xfrm>
              <a:off x="2343549" y="4613562"/>
              <a:ext cx="7119724" cy="10773584"/>
            </a:xfrm>
            <a:prstGeom prst="rect">
              <a:avLst/>
            </a:prstGeom>
            <a:solidFill>
              <a:srgbClr val="021C7A">
                <a:alpha val="9804"/>
              </a:srgbClr>
            </a:solidFill>
            <a:ln w="3175">
              <a:miter lim="400000"/>
            </a:ln>
          </p:spPr>
          <p:txBody>
            <a:bodyPr lIns="39308" tIns="39308" rIns="39308" bIns="39308" anchor="ctr"/>
            <a:lstStyle/>
            <a:p>
              <a:pPr defTabSz="1894840"/>
              <a:endParaRPr sz="420">
                <a:solidFill>
                  <a:srgbClr val="666666"/>
                </a:solidFill>
                <a:latin typeface="微软雅黑" panose="020B0503020204020204" charset="-122"/>
                <a:ea typeface="微软雅黑" panose="020B0503020204020204" charset="-122"/>
              </a:endParaRPr>
            </a:p>
          </p:txBody>
        </p:sp>
        <p:sp>
          <p:nvSpPr>
            <p:cNvPr id="12" name="文本框 242"/>
            <p:cNvSpPr txBox="1"/>
            <p:nvPr>
              <p:custDataLst>
                <p:tags r:id="rId6"/>
              </p:custDataLst>
            </p:nvPr>
          </p:nvSpPr>
          <p:spPr>
            <a:xfrm>
              <a:off x="3085864" y="10127748"/>
              <a:ext cx="5798185" cy="3953820"/>
            </a:xfrm>
            <a:prstGeom prst="rect">
              <a:avLst/>
            </a:prstGeom>
            <a:noFill/>
            <a:ln w="12700" cap="flat">
              <a:noFill/>
              <a:miter lim="400000"/>
            </a:ln>
            <a:effectLst/>
          </p:spPr>
          <p:txBody>
            <a:bodyPr wrap="square" lIns="0" tIns="0" rIns="0" bIns="0" numCol="1" anchor="ctr">
              <a:spAutoFit/>
            </a:bodyPr>
            <a:lstStyle/>
            <a:p>
              <a:pPr defTabSz="914400">
                <a:defRPr sz="3500">
                  <a:solidFill>
                    <a:srgbClr val="FFFFFF"/>
                  </a:solidFill>
                  <a:latin typeface="Source Han Sans CN Regular"/>
                  <a:ea typeface="Source Han Sans CN Regular"/>
                  <a:cs typeface="Source Han Sans CN Regular"/>
                  <a:sym typeface="Source Han Sans CN Regular"/>
                </a:defRPr>
              </a:pPr>
              <a:r>
                <a:rPr lang="zh-CN" altLang="en-US" sz="1125" dirty="0" smtClean="0">
                  <a:solidFill>
                    <a:srgbClr val="1C2D4E"/>
                  </a:solidFill>
                  <a:latin typeface="微软雅黑" panose="020B0503020204020204" charset="-122"/>
                  <a:ea typeface="微软雅黑" panose="020B0503020204020204" charset="-122"/>
                </a:rPr>
                <a:t>在物联网应用中，需要实时监测大量设备的状态。可以使用缓存来存储设备的状态信息，如传感器数据、设备连接状态、运行参数等，可以实现对设备的实时监控，同时，还可以根据设备状态的变化触发相应的事件，如设备故障报警、自动控制等。</a:t>
              </a:r>
              <a:endParaRPr lang="zh-CN" altLang="en-US" sz="1125" dirty="0" smtClean="0">
                <a:solidFill>
                  <a:srgbClr val="1C2D4E"/>
                </a:solidFill>
                <a:latin typeface="微软雅黑" panose="020B0503020204020204" charset="-122"/>
                <a:ea typeface="微软雅黑" panose="020B0503020204020204" charset="-122"/>
              </a:endParaRPr>
            </a:p>
          </p:txBody>
        </p:sp>
        <p:sp>
          <p:nvSpPr>
            <p:cNvPr id="14" name="实现累计部署400万+套部署…"/>
            <p:cNvSpPr txBox="1"/>
            <p:nvPr>
              <p:custDataLst>
                <p:tags r:id="rId7"/>
              </p:custDataLst>
            </p:nvPr>
          </p:nvSpPr>
          <p:spPr>
            <a:xfrm>
              <a:off x="4720317" y="7537344"/>
              <a:ext cx="2366186" cy="1450396"/>
            </a:xfrm>
            <a:prstGeom prst="rect">
              <a:avLst/>
            </a:prstGeom>
            <a:ln w="3175">
              <a:miter lim="400000"/>
            </a:ln>
          </p:spPr>
          <p:txBody>
            <a:bodyPr wrap="none" lIns="12501" tIns="12501" rIns="12501" bIns="12501" anchor="ctr">
              <a:spAutoFit/>
            </a:bodyPr>
            <a:lstStyle/>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设备状态</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Source Han Sans CN" charset="-122"/>
                </a:rPr>
                <a:t>实时监测</a:t>
              </a:r>
              <a:endParaRPr lang="zh-CN" altLang="en-US" sz="1580" b="1" dirty="0" smtClean="0">
                <a:solidFill>
                  <a:srgbClr val="FF0000"/>
                </a:solidFill>
                <a:latin typeface="微软雅黑" panose="020B0503020204020204" charset="-122"/>
                <a:ea typeface="微软雅黑" panose="020B0503020204020204" charset="-122"/>
                <a:cs typeface="Source Han Sans CN" charset="-122"/>
              </a:endParaRPr>
            </a:p>
          </p:txBody>
        </p:sp>
      </p:grpSp>
      <p:grpSp>
        <p:nvGrpSpPr>
          <p:cNvPr id="16" name="组 1"/>
          <p:cNvGrpSpPr/>
          <p:nvPr/>
        </p:nvGrpSpPr>
        <p:grpSpPr>
          <a:xfrm>
            <a:off x="415073" y="1743176"/>
            <a:ext cx="2503028" cy="3787588"/>
            <a:chOff x="2343549" y="4613562"/>
            <a:chExt cx="7119724" cy="10773584"/>
          </a:xfrm>
        </p:grpSpPr>
        <p:sp>
          <p:nvSpPr>
            <p:cNvPr id="17" name="矩形"/>
            <p:cNvSpPr/>
            <p:nvPr>
              <p:custDataLst>
                <p:tags r:id="rId8"/>
              </p:custDataLst>
            </p:nvPr>
          </p:nvSpPr>
          <p:spPr>
            <a:xfrm>
              <a:off x="2343549" y="4613562"/>
              <a:ext cx="7119724" cy="10773584"/>
            </a:xfrm>
            <a:prstGeom prst="rect">
              <a:avLst/>
            </a:prstGeom>
            <a:solidFill>
              <a:srgbClr val="021C7A">
                <a:alpha val="9804"/>
              </a:srgbClr>
            </a:solidFill>
            <a:ln w="3175">
              <a:miter lim="400000"/>
            </a:ln>
          </p:spPr>
          <p:txBody>
            <a:bodyPr lIns="39308" tIns="39308" rIns="39308" bIns="39308" anchor="ctr"/>
            <a:p>
              <a:pPr defTabSz="1894840"/>
              <a:endParaRPr sz="420">
                <a:solidFill>
                  <a:srgbClr val="666666"/>
                </a:solidFill>
                <a:latin typeface="微软雅黑" panose="020B0503020204020204" charset="-122"/>
                <a:ea typeface="微软雅黑" panose="020B0503020204020204" charset="-122"/>
              </a:endParaRPr>
            </a:p>
          </p:txBody>
        </p:sp>
        <p:sp>
          <p:nvSpPr>
            <p:cNvPr id="18" name="文本框 242"/>
            <p:cNvSpPr txBox="1"/>
            <p:nvPr>
              <p:custDataLst>
                <p:tags r:id="rId9"/>
              </p:custDataLst>
            </p:nvPr>
          </p:nvSpPr>
          <p:spPr>
            <a:xfrm>
              <a:off x="3085864" y="10375204"/>
              <a:ext cx="5798185" cy="3458916"/>
            </a:xfrm>
            <a:prstGeom prst="rect">
              <a:avLst/>
            </a:prstGeom>
            <a:noFill/>
            <a:ln w="12700" cap="flat">
              <a:noFill/>
              <a:miter lim="400000"/>
            </a:ln>
            <a:effectLst/>
          </p:spPr>
          <p:txBody>
            <a:bodyPr wrap="square" lIns="0" tIns="0" rIns="0" bIns="0" numCol="1" anchor="ctr">
              <a:spAutoFit/>
            </a:bodyPr>
            <a:p>
              <a:pPr defTabSz="914400">
                <a:defRPr sz="3500">
                  <a:solidFill>
                    <a:srgbClr val="FFFFFF"/>
                  </a:solidFill>
                  <a:latin typeface="Source Han Sans CN Regular"/>
                  <a:ea typeface="Source Han Sans CN Regular"/>
                  <a:cs typeface="Source Han Sans CN Regular"/>
                  <a:sym typeface="Source Han Sans CN Regular"/>
                </a:defRPr>
              </a:pPr>
              <a:r>
                <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rPr>
                <a:t>业务系统的动态</a:t>
              </a:r>
              <a:r>
                <a:rPr lang="en-US" altLang="zh-CN" sz="1125" dirty="0" smtClean="0">
                  <a:solidFill>
                    <a:srgbClr val="1C2D4E"/>
                  </a:solidFill>
                  <a:latin typeface="微软雅黑" panose="020B0503020204020204" charset="-122"/>
                  <a:ea typeface="微软雅黑" panose="020B0503020204020204" charset="-122"/>
                  <a:cs typeface="微软雅黑" panose="020B0503020204020204" charset="-122"/>
                </a:rPr>
                <a:t>Web</a:t>
              </a:r>
              <a:r>
                <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rPr>
                <a:t>页面中，存在大量的元数据，且页面元数据访问频繁。使用缓存中间件，可将页面缓存以大</a:t>
              </a:r>
              <a:r>
                <a:rPr lang="en-US" altLang="zh-CN" sz="1125" dirty="0" smtClean="0">
                  <a:solidFill>
                    <a:srgbClr val="1C2D4E"/>
                  </a:solidFill>
                  <a:latin typeface="微软雅黑" panose="020B0503020204020204" charset="-122"/>
                  <a:ea typeface="微软雅黑" panose="020B0503020204020204" charset="-122"/>
                  <a:cs typeface="微软雅黑" panose="020B0503020204020204" charset="-122"/>
                </a:rPr>
                <a:t>key</a:t>
              </a:r>
              <a:r>
                <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rPr>
                <a:t>的形式进行缓存，降低</a:t>
              </a:r>
              <a:r>
                <a:rPr lang="en-US" altLang="zh-CN" sz="1125" dirty="0" smtClean="0">
                  <a:solidFill>
                    <a:srgbClr val="1C2D4E"/>
                  </a:solidFill>
                  <a:latin typeface="微软雅黑" panose="020B0503020204020204" charset="-122"/>
                  <a:ea typeface="微软雅黑" panose="020B0503020204020204" charset="-122"/>
                  <a:cs typeface="微软雅黑" panose="020B0503020204020204" charset="-122"/>
                </a:rPr>
                <a:t>web</a:t>
              </a:r>
              <a:r>
                <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rPr>
                <a:t>页面访问的延迟，提升访问并发数，降低动态页面生成的系统负载。</a:t>
              </a:r>
              <a:endParaRPr lang="zh-CN" altLang="en-US" sz="1125" dirty="0" smtClean="0">
                <a:solidFill>
                  <a:srgbClr val="1C2D4E"/>
                </a:solidFill>
                <a:latin typeface="微软雅黑" panose="020B0503020204020204" charset="-122"/>
                <a:ea typeface="微软雅黑" panose="020B0503020204020204" charset="-122"/>
                <a:cs typeface="微软雅黑" panose="020B0503020204020204" charset="-122"/>
              </a:endParaRPr>
            </a:p>
          </p:txBody>
        </p:sp>
        <p:sp>
          <p:nvSpPr>
            <p:cNvPr id="21" name="实现累计部署400万+套部署…"/>
            <p:cNvSpPr txBox="1"/>
            <p:nvPr>
              <p:custDataLst>
                <p:tags r:id="rId10"/>
              </p:custDataLst>
            </p:nvPr>
          </p:nvSpPr>
          <p:spPr>
            <a:xfrm>
              <a:off x="3858766" y="7537345"/>
              <a:ext cx="4089287" cy="1450396"/>
            </a:xfrm>
            <a:prstGeom prst="rect">
              <a:avLst/>
            </a:prstGeom>
            <a:ln w="3175">
              <a:miter lim="400000"/>
            </a:ln>
          </p:spPr>
          <p:txBody>
            <a:bodyPr wrap="none" lIns="12501" tIns="12501" rIns="12501" bIns="12501" anchor="ctr">
              <a:spAutoFit/>
            </a:bodyPr>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en-US" altLang="zh-CN" sz="1580" b="1" dirty="0" smtClean="0">
                  <a:solidFill>
                    <a:srgbClr val="FF0000"/>
                  </a:solidFill>
                  <a:latin typeface="微软雅黑" panose="020B0503020204020204" charset="-122"/>
                  <a:ea typeface="微软雅黑" panose="020B0503020204020204" charset="-122"/>
                  <a:cs typeface="微软雅黑" panose="020B0503020204020204" charset="-122"/>
                </a:rPr>
                <a:t>Web</a:t>
              </a:r>
              <a:r>
                <a:rPr lang="zh-CN" altLang="en-US" sz="1580" b="1" dirty="0" smtClean="0">
                  <a:solidFill>
                    <a:srgbClr val="FF0000"/>
                  </a:solidFill>
                  <a:latin typeface="微软雅黑" panose="020B0503020204020204" charset="-122"/>
                  <a:ea typeface="微软雅黑" panose="020B0503020204020204" charset="-122"/>
                  <a:cs typeface="微软雅黑" panose="020B0503020204020204" charset="-122"/>
                </a:rPr>
                <a:t>页面</a:t>
              </a:r>
              <a:endParaRPr lang="zh-CN" altLang="en-US" sz="1580" b="1" dirty="0" smtClean="0">
                <a:solidFill>
                  <a:srgbClr val="FF0000"/>
                </a:solidFill>
                <a:latin typeface="微软雅黑" panose="020B0503020204020204" charset="-122"/>
                <a:ea typeface="微软雅黑" panose="020B0503020204020204" charset="-122"/>
                <a:cs typeface="微软雅黑" panose="020B0503020204020204" charset="-122"/>
              </a:endParaRPr>
            </a:p>
            <a:p>
              <a:pPr algn="ctr" defTabSz="442595">
                <a:defRPr sz="3500">
                  <a:gradFill flip="none" rotWithShape="1">
                    <a:gsLst>
                      <a:gs pos="0">
                        <a:srgbClr val="F8AE59"/>
                      </a:gs>
                      <a:gs pos="100000">
                        <a:srgbClr val="F69550"/>
                      </a:gs>
                    </a:gsLst>
                    <a:lin ang="3600000" scaled="0"/>
                  </a:gradFill>
                  <a:latin typeface="+mn-lt"/>
                  <a:ea typeface="+mn-ea"/>
                  <a:cs typeface="+mn-cs"/>
                  <a:sym typeface="Source Han Sans CN Bold Bold"/>
                </a:defRPr>
              </a:pPr>
              <a:r>
                <a:rPr lang="zh-CN" altLang="en-US" sz="1580" b="1" dirty="0" smtClean="0">
                  <a:solidFill>
                    <a:srgbClr val="FF0000"/>
                  </a:solidFill>
                  <a:latin typeface="微软雅黑" panose="020B0503020204020204" charset="-122"/>
                  <a:ea typeface="微软雅黑" panose="020B0503020204020204" charset="-122"/>
                  <a:cs typeface="微软雅黑" panose="020B0503020204020204" charset="-122"/>
                </a:rPr>
                <a:t>元数据访问加速</a:t>
              </a:r>
              <a:endParaRPr lang="zh-CN" altLang="en-US" sz="1580" b="1" dirty="0" smtClean="0">
                <a:solidFill>
                  <a:srgbClr val="FF0000"/>
                </a:solidFill>
                <a:latin typeface="微软雅黑" panose="020B0503020204020204" charset="-122"/>
                <a:ea typeface="微软雅黑" panose="020B0503020204020204" charset="-122"/>
                <a:cs typeface="微软雅黑" panose="020B0503020204020204" charset="-122"/>
              </a:endParaRPr>
            </a:p>
          </p:txBody>
        </p:sp>
      </p:grpSp>
      <p:pic>
        <p:nvPicPr>
          <p:cNvPr id="48" name="图片 14" descr="图片 14"/>
          <p:cNvPicPr>
            <a:picLocks noChangeAspect="1"/>
          </p:cNvPicPr>
          <p:nvPr/>
        </p:nvPicPr>
        <p:blipFill>
          <a:blip r:embed="rId11"/>
          <a:srcRect l="8076" t="9267" r="8076" b="9267"/>
          <a:stretch>
            <a:fillRect/>
          </a:stretch>
        </p:blipFill>
        <p:spPr>
          <a:xfrm>
            <a:off x="4345940" y="1997710"/>
            <a:ext cx="546100" cy="546100"/>
          </a:xfrm>
          <a:prstGeom prst="rect">
            <a:avLst/>
          </a:prstGeom>
          <a:ln w="25400">
            <a:solidFill>
              <a:srgbClr val="71B28F"/>
            </a:solidFill>
            <a:miter lim="400000"/>
            <a:headEnd/>
            <a:tailEnd/>
          </a:ln>
        </p:spPr>
      </p:pic>
      <p:pic>
        <p:nvPicPr>
          <p:cNvPr id="49" name="图片 15" descr="图片 15"/>
          <p:cNvPicPr>
            <a:picLocks noChangeAspect="1"/>
          </p:cNvPicPr>
          <p:nvPr/>
        </p:nvPicPr>
        <p:blipFill>
          <a:blip r:embed="rId12"/>
          <a:stretch>
            <a:fillRect/>
          </a:stretch>
        </p:blipFill>
        <p:spPr>
          <a:xfrm>
            <a:off x="7331710" y="1997710"/>
            <a:ext cx="546100" cy="546100"/>
          </a:xfrm>
          <a:prstGeom prst="rect">
            <a:avLst/>
          </a:prstGeom>
          <a:ln w="12700">
            <a:miter lim="400000"/>
            <a:headEnd/>
            <a:tailEnd/>
          </a:ln>
        </p:spPr>
      </p:pic>
      <p:pic>
        <p:nvPicPr>
          <p:cNvPr id="50" name="图片 16" descr="图片 16"/>
          <p:cNvPicPr>
            <a:picLocks noChangeAspect="1"/>
          </p:cNvPicPr>
          <p:nvPr/>
        </p:nvPicPr>
        <p:blipFill>
          <a:blip r:embed="rId13"/>
          <a:stretch>
            <a:fillRect/>
          </a:stretch>
        </p:blipFill>
        <p:spPr>
          <a:xfrm>
            <a:off x="10252710" y="1997710"/>
            <a:ext cx="546100" cy="546100"/>
          </a:xfrm>
          <a:prstGeom prst="rect">
            <a:avLst/>
          </a:prstGeom>
          <a:ln w="12700">
            <a:miter lim="400000"/>
            <a:headEnd/>
            <a:tailEnd/>
          </a:ln>
        </p:spPr>
      </p:pic>
      <p:pic>
        <p:nvPicPr>
          <p:cNvPr id="24" name="图片 23" descr="网页代码"/>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93190" y="1997710"/>
            <a:ext cx="546100" cy="546100"/>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技术创新提升应用性能</a:t>
            </a:r>
            <a:endParaRPr lang="zh-CN" altLang="en-US"/>
          </a:p>
        </p:txBody>
      </p:sp>
      <p:pic>
        <p:nvPicPr>
          <p:cNvPr id="7" name="图片 6" descr="存储架构_副本"/>
          <p:cNvPicPr>
            <a:picLocks noChangeAspect="1"/>
          </p:cNvPicPr>
          <p:nvPr/>
        </p:nvPicPr>
        <p:blipFill>
          <a:blip r:embed="rId1"/>
          <a:stretch>
            <a:fillRect/>
          </a:stretch>
        </p:blipFill>
        <p:spPr>
          <a:xfrm>
            <a:off x="4424680" y="1118235"/>
            <a:ext cx="7348220" cy="5120640"/>
          </a:xfrm>
          <a:prstGeom prst="rect">
            <a:avLst/>
          </a:prstGeom>
        </p:spPr>
      </p:pic>
      <p:sp>
        <p:nvSpPr>
          <p:cNvPr id="8" name="矩形"/>
          <p:cNvSpPr/>
          <p:nvPr>
            <p:custDataLst>
              <p:tags r:id="rId2"/>
            </p:custDataLst>
          </p:nvPr>
        </p:nvSpPr>
        <p:spPr>
          <a:xfrm>
            <a:off x="95250" y="1448619"/>
            <a:ext cx="1201043" cy="406301"/>
          </a:xfrm>
          <a:prstGeom prst="rect">
            <a:avLst/>
          </a:prstGeom>
          <a:solidFill>
            <a:srgbClr val="021C7A">
              <a:alpha val="9804"/>
            </a:srgbClr>
          </a:solidFill>
          <a:ln w="3175" cap="flat">
            <a:noFill/>
            <a:miter lim="400000"/>
          </a:ln>
          <a:effectLst/>
        </p:spPr>
        <p:txBody>
          <a:bodyPr wrap="square" lIns="39308" tIns="39308" rIns="39308" bIns="39308" numCol="1" anchor="ctr">
            <a:noAutofit/>
          </a:bodyPr>
          <a:lstStyle/>
          <a:p>
            <a:pPr defTabSz="1894840"/>
            <a:endParaRPr sz="420">
              <a:solidFill>
                <a:srgbClr val="666666"/>
              </a:solidFill>
              <a:latin typeface="Source Han Sans CN" charset="-122"/>
              <a:ea typeface="Source Han Sans CN" charset="-122"/>
              <a:cs typeface="Source Han Sans CN" charset="-122"/>
            </a:endParaRPr>
          </a:p>
        </p:txBody>
      </p:sp>
      <p:sp>
        <p:nvSpPr>
          <p:cNvPr id="79" name="openEuler"/>
          <p:cNvSpPr txBox="1"/>
          <p:nvPr>
            <p:custDataLst>
              <p:tags r:id="rId3"/>
            </p:custDataLst>
          </p:nvPr>
        </p:nvSpPr>
        <p:spPr>
          <a:xfrm>
            <a:off x="178296" y="1521172"/>
            <a:ext cx="1041871" cy="258961"/>
          </a:xfrm>
          <a:prstGeom prst="rect">
            <a:avLst/>
          </a:prstGeom>
          <a:ln w="3175">
            <a:miter lim="400000"/>
          </a:ln>
        </p:spPr>
        <p:txBody>
          <a:bodyPr lIns="0" tIns="0" rIns="0" bIns="0" anchor="ctr"/>
          <a:lstStyle>
            <a:lvl1pPr defTabSz="5268595">
              <a:lnSpc>
                <a:spcPct val="120000"/>
              </a:lnSpc>
              <a:defRPr sz="4000">
                <a:latin typeface="Huawei Sans"/>
                <a:ea typeface="Huawei Sans"/>
                <a:cs typeface="Huawei Sans"/>
                <a:sym typeface="Huawei Sans"/>
              </a:defRPr>
            </a:lvl1pPr>
          </a:lstStyle>
          <a:p>
            <a:r>
              <a:rPr lang="zh-CN" altLang="en-US" sz="1200" b="1" dirty="0">
                <a:solidFill>
                  <a:schemeClr val="tx1">
                    <a:lumMod val="50000"/>
                    <a:lumOff val="50000"/>
                  </a:schemeClr>
                </a:solidFill>
                <a:latin typeface="微软雅黑" panose="020B0503020204020204" charset="-122"/>
                <a:ea typeface="微软雅黑" panose="020B0503020204020204" charset="-122"/>
                <a:cs typeface="Source Han Sans CN" charset="-122"/>
              </a:rPr>
              <a:t>多线程架构</a:t>
            </a:r>
            <a:endParaRPr lang="zh-CN" altLang="en-US" sz="1200" b="1" dirty="0">
              <a:solidFill>
                <a:schemeClr val="tx1">
                  <a:lumMod val="50000"/>
                  <a:lumOff val="50000"/>
                </a:schemeClr>
              </a:solidFill>
              <a:latin typeface="微软雅黑" panose="020B0503020204020204" charset="-122"/>
              <a:ea typeface="微软雅黑" panose="020B0503020204020204" charset="-122"/>
              <a:cs typeface="Source Han Sans CN" charset="-122"/>
            </a:endParaRPr>
          </a:p>
        </p:txBody>
      </p:sp>
      <p:sp>
        <p:nvSpPr>
          <p:cNvPr id="9" name="文本框 8"/>
          <p:cNvSpPr txBox="1"/>
          <p:nvPr>
            <p:custDataLst>
              <p:tags r:id="rId4"/>
            </p:custDataLst>
          </p:nvPr>
        </p:nvSpPr>
        <p:spPr>
          <a:xfrm>
            <a:off x="212452" y="2015430"/>
            <a:ext cx="3604245" cy="1917650"/>
          </a:xfrm>
          <a:prstGeom prst="rect">
            <a:avLst/>
          </a:prstGeom>
          <a:solidFill>
            <a:schemeClr val="tx2">
              <a:lumMod val="40000"/>
              <a:lumOff val="60000"/>
            </a:schemeClr>
          </a:solidFill>
        </p:spPr>
        <p:txBody>
          <a:bodyPr wrap="square" rtlCol="0">
            <a:noAutofit/>
          </a:bodyPr>
          <a:p>
            <a:pPr marL="457200" indent="-457200" algn="l" fontAlgn="auto">
              <a:lnSpc>
                <a:spcPct val="150000"/>
              </a:lnSpc>
              <a:buFont typeface="Arial" panose="020B0604020202020204" pitchFamily="34" charset="0"/>
              <a:buChar char="•"/>
            </a:pPr>
            <a:r>
              <a:rPr lang="zh-CN" altLang="en-US" sz="1125" dirty="0">
                <a:solidFill>
                  <a:schemeClr val="bg1"/>
                </a:solidFill>
                <a:latin typeface="微软雅黑" panose="020B0503020204020204" charset="-122"/>
                <a:ea typeface="微软雅黑" panose="020B0503020204020204" charset="-122"/>
                <a:cs typeface="微软雅黑" panose="020B0503020204020204" charset="-122"/>
              </a:rPr>
              <a:t>在启动时会初始化多个worker线程，每个worker线程中会启动一个事件循环用于监听事件，为每个listen监听设置SO_REUSEPORT选项，另外需要确保应用程序能够正确处理并发和数据一致性等问题；</a:t>
            </a:r>
            <a:endParaRPr lang="zh-CN" altLang="en-US" sz="1125" dirty="0">
              <a:solidFill>
                <a:schemeClr val="bg1"/>
              </a:solidFill>
              <a:latin typeface="微软雅黑" panose="020B0503020204020204" charset="-122"/>
              <a:ea typeface="微软雅黑" panose="020B0503020204020204" charset="-122"/>
              <a:cs typeface="微软雅黑" panose="020B0503020204020204" charset="-122"/>
            </a:endParaRPr>
          </a:p>
          <a:p>
            <a:pPr marL="457200" indent="-457200" algn="l" fontAlgn="auto">
              <a:lnSpc>
                <a:spcPct val="150000"/>
              </a:lnSpc>
              <a:buFont typeface="Arial" panose="020B0604020202020204" pitchFamily="34" charset="0"/>
              <a:buChar char="•"/>
            </a:pPr>
            <a:r>
              <a:rPr sz="1125">
                <a:solidFill>
                  <a:schemeClr val="bg1"/>
                </a:solidFill>
                <a:latin typeface="微软雅黑" panose="020B0503020204020204" charset="-122"/>
                <a:ea typeface="微软雅黑" panose="020B0503020204020204" charset="-122"/>
                <a:cs typeface="微软雅黑" panose="020B0503020204020204" charset="-122"/>
                <a:sym typeface="+mn-ea"/>
              </a:rPr>
              <a:t>在多线程基准测试下相比Redis 6.</a:t>
            </a:r>
            <a:r>
              <a:rPr lang="en-US" sz="1125">
                <a:solidFill>
                  <a:schemeClr val="bg1"/>
                </a:solidFill>
                <a:latin typeface="微软雅黑" panose="020B0503020204020204" charset="-122"/>
                <a:ea typeface="微软雅黑" panose="020B0503020204020204" charset="-122"/>
                <a:cs typeface="微软雅黑" panose="020B0503020204020204" charset="-122"/>
                <a:sym typeface="+mn-ea"/>
              </a:rPr>
              <a:t>2</a:t>
            </a:r>
            <a:r>
              <a:rPr sz="1125">
                <a:solidFill>
                  <a:schemeClr val="bg1"/>
                </a:solidFill>
                <a:latin typeface="微软雅黑" panose="020B0503020204020204" charset="-122"/>
                <a:ea typeface="微软雅黑" panose="020B0503020204020204" charset="-122"/>
                <a:cs typeface="微软雅黑" panose="020B0503020204020204" charset="-122"/>
                <a:sym typeface="+mn-ea"/>
              </a:rPr>
              <a:t>性能提高</a:t>
            </a:r>
            <a:r>
              <a:rPr sz="1125" b="1">
                <a:solidFill>
                  <a:srgbClr val="FF0000"/>
                </a:solidFill>
                <a:latin typeface="微软雅黑" panose="020B0503020204020204" charset="-122"/>
                <a:ea typeface="微软雅黑" panose="020B0503020204020204" charset="-122"/>
                <a:cs typeface="微软雅黑" panose="020B0503020204020204" charset="-122"/>
                <a:sym typeface="+mn-ea"/>
              </a:rPr>
              <a:t>2~3倍</a:t>
            </a:r>
            <a:r>
              <a:rPr sz="1125">
                <a:solidFill>
                  <a:schemeClr val="bg1"/>
                </a:solidFill>
                <a:latin typeface="微软雅黑" panose="020B0503020204020204" charset="-122"/>
                <a:ea typeface="微软雅黑" panose="020B0503020204020204" charset="-122"/>
                <a:cs typeface="微软雅黑" panose="020B0503020204020204" charset="-122"/>
                <a:sym typeface="+mn-ea"/>
              </a:rPr>
              <a:t>，平均响应延迟最高</a:t>
            </a:r>
            <a:r>
              <a:rPr sz="1125" b="1">
                <a:solidFill>
                  <a:srgbClr val="FF0000"/>
                </a:solidFill>
                <a:latin typeface="微软雅黑" panose="020B0503020204020204" charset="-122"/>
                <a:ea typeface="微软雅黑" panose="020B0503020204020204" charset="-122"/>
                <a:cs typeface="微软雅黑" panose="020B0503020204020204" charset="-122"/>
                <a:sym typeface="+mn-ea"/>
              </a:rPr>
              <a:t>降低至30%</a:t>
            </a:r>
            <a:r>
              <a:rPr lang="zh-CN" sz="1125" b="1">
                <a:solidFill>
                  <a:srgbClr val="FF0000"/>
                </a:solidFill>
                <a:latin typeface="微软雅黑" panose="020B0503020204020204" charset="-122"/>
                <a:ea typeface="微软雅黑" panose="020B0503020204020204" charset="-122"/>
                <a:cs typeface="微软雅黑" panose="020B0503020204020204" charset="-122"/>
                <a:sym typeface="+mn-ea"/>
              </a:rPr>
              <a:t>；</a:t>
            </a:r>
            <a:endParaRPr sz="1125" b="1">
              <a:solidFill>
                <a:srgbClr val="FF0000"/>
              </a:solidFill>
              <a:latin typeface="微软雅黑" panose="020B0503020204020204" charset="-122"/>
              <a:ea typeface="微软雅黑" panose="020B0503020204020204" charset="-122"/>
              <a:cs typeface="微软雅黑" panose="020B0503020204020204" charset="-122"/>
            </a:endParaRPr>
          </a:p>
          <a:p>
            <a:pPr algn="l" fontAlgn="auto">
              <a:lnSpc>
                <a:spcPct val="150000"/>
              </a:lnSpc>
              <a:buFont typeface="Arial" panose="020B0604020202020204" pitchFamily="34" charset="0"/>
            </a:pPr>
            <a:endParaRPr lang="zh-CN" sz="1125">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2" name="矩形"/>
          <p:cNvSpPr/>
          <p:nvPr>
            <p:custDataLst>
              <p:tags r:id="rId5"/>
            </p:custDataLst>
          </p:nvPr>
        </p:nvSpPr>
        <p:spPr>
          <a:xfrm>
            <a:off x="97929" y="4123730"/>
            <a:ext cx="1201043" cy="406301"/>
          </a:xfrm>
          <a:prstGeom prst="rect">
            <a:avLst/>
          </a:prstGeom>
          <a:solidFill>
            <a:srgbClr val="021C7A">
              <a:alpha val="9804"/>
            </a:srgbClr>
          </a:solidFill>
          <a:ln w="3175" cap="flat">
            <a:noFill/>
            <a:miter lim="400000"/>
          </a:ln>
          <a:effectLst/>
        </p:spPr>
        <p:txBody>
          <a:bodyPr wrap="square" lIns="39308" tIns="39308" rIns="39308" bIns="39308" numCol="1" anchor="ctr">
            <a:noAutofit/>
          </a:bodyPr>
          <a:lstStyle/>
          <a:p>
            <a:pPr defTabSz="1894840"/>
            <a:endParaRPr sz="420">
              <a:solidFill>
                <a:srgbClr val="666666"/>
              </a:solidFill>
              <a:latin typeface="Source Han Sans CN" charset="-122"/>
              <a:ea typeface="Source Han Sans CN" charset="-122"/>
              <a:cs typeface="Source Han Sans CN" charset="-122"/>
            </a:endParaRPr>
          </a:p>
        </p:txBody>
      </p:sp>
      <p:sp>
        <p:nvSpPr>
          <p:cNvPr id="13" name="openEuler"/>
          <p:cNvSpPr txBox="1"/>
          <p:nvPr>
            <p:custDataLst>
              <p:tags r:id="rId6"/>
            </p:custDataLst>
          </p:nvPr>
        </p:nvSpPr>
        <p:spPr>
          <a:xfrm>
            <a:off x="180975" y="4196283"/>
            <a:ext cx="1041871" cy="258961"/>
          </a:xfrm>
          <a:prstGeom prst="rect">
            <a:avLst/>
          </a:prstGeom>
          <a:ln w="3175">
            <a:miter lim="400000"/>
          </a:ln>
        </p:spPr>
        <p:txBody>
          <a:bodyPr lIns="0" tIns="0" rIns="0" bIns="0" anchor="ctr"/>
          <a:lstStyle>
            <a:lvl1pPr defTabSz="5268595">
              <a:lnSpc>
                <a:spcPct val="120000"/>
              </a:lnSpc>
              <a:defRPr sz="4000">
                <a:latin typeface="Huawei Sans"/>
                <a:ea typeface="Huawei Sans"/>
                <a:cs typeface="Huawei Sans"/>
                <a:sym typeface="Huawei Sans"/>
              </a:defRPr>
            </a:lvl1pPr>
          </a:lstStyle>
          <a:p>
            <a:r>
              <a:rPr lang="zh-CN" altLang="en-US" sz="1200" b="1" dirty="0">
                <a:solidFill>
                  <a:schemeClr val="tx1">
                    <a:lumMod val="50000"/>
                    <a:lumOff val="50000"/>
                  </a:schemeClr>
                </a:solidFill>
                <a:latin typeface="微软雅黑" panose="020B0503020204020204" charset="-122"/>
                <a:ea typeface="微软雅黑" panose="020B0503020204020204" charset="-122"/>
                <a:cs typeface="Source Han Sans CN" charset="-122"/>
              </a:rPr>
              <a:t>冷热数据交换</a:t>
            </a:r>
            <a:endParaRPr lang="zh-CN" altLang="en-US" sz="1200" b="1" dirty="0">
              <a:solidFill>
                <a:schemeClr val="tx1">
                  <a:lumMod val="50000"/>
                  <a:lumOff val="50000"/>
                </a:schemeClr>
              </a:solidFill>
              <a:latin typeface="微软雅黑" panose="020B0503020204020204" charset="-122"/>
              <a:ea typeface="微软雅黑" panose="020B0503020204020204" charset="-122"/>
              <a:cs typeface="Source Han Sans CN" charset="-122"/>
            </a:endParaRPr>
          </a:p>
        </p:txBody>
      </p:sp>
      <p:sp>
        <p:nvSpPr>
          <p:cNvPr id="14" name="文本框 13"/>
          <p:cNvSpPr txBox="1"/>
          <p:nvPr/>
        </p:nvSpPr>
        <p:spPr>
          <a:xfrm>
            <a:off x="196215" y="4695825"/>
            <a:ext cx="3620135" cy="1169035"/>
          </a:xfrm>
          <a:prstGeom prst="rect">
            <a:avLst/>
          </a:prstGeom>
          <a:solidFill>
            <a:schemeClr val="tx2">
              <a:lumMod val="40000"/>
              <a:lumOff val="60000"/>
            </a:schemeClr>
          </a:solidFill>
        </p:spPr>
        <p:txBody>
          <a:bodyPr rot="0" vert="horz" wrap="square" lIns="91440" tIns="45720" rIns="91440" bIns="45720" numCol="1" spcCol="0" rtlCol="0" anchor="t" forceAA="0">
            <a:noAutofit/>
          </a:bodyPr>
          <a:p>
            <a:pPr marL="457200" lvl="0" indent="-457200" algn="l">
              <a:lnSpc>
                <a:spcPct val="150000"/>
              </a:lnSpc>
              <a:buClrTx/>
              <a:buSzTx/>
              <a:buFont typeface="Arial" panose="020B0604020202020204" pitchFamily="34" charset="0"/>
              <a:buChar char="•"/>
            </a:pPr>
            <a:r>
              <a:rPr lang="zh-CN" altLang="en-US" sz="1125" dirty="0">
                <a:solidFill>
                  <a:schemeClr val="bg1"/>
                </a:solidFill>
                <a:latin typeface="微软雅黑" panose="020B0503020204020204" charset="-122"/>
                <a:ea typeface="微软雅黑" panose="020B0503020204020204" charset="-122"/>
                <a:cs typeface="微软雅黑" panose="020B0503020204020204" charset="-122"/>
                <a:sym typeface="+mn-ea"/>
              </a:rPr>
              <a:t>在多线程架构的基础上扩展多级数据存储和交换功能，实现openAMDC数据冷热多级存储，利用外部数据库扩展存储空间，在近乎不影响性能的前提下，</a:t>
            </a:r>
            <a:r>
              <a:rPr lang="zh-CN" altLang="en-US" sz="1125" b="1" dirty="0">
                <a:solidFill>
                  <a:srgbClr val="FF0000"/>
                </a:solidFill>
                <a:latin typeface="微软雅黑" panose="020B0503020204020204" charset="-122"/>
                <a:ea typeface="微软雅黑" panose="020B0503020204020204" charset="-122"/>
                <a:cs typeface="微软雅黑" panose="020B0503020204020204" charset="-122"/>
                <a:sym typeface="+mn-ea"/>
              </a:rPr>
              <a:t>大幅降低缓存的综合使用成本</a:t>
            </a:r>
            <a:endParaRPr lang="zh-CN" altLang="en-US" sz="1125"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p:cNvSpPr>
            <a:spLocks noGrp="1"/>
          </p:cNvSpPr>
          <p:nvPr>
            <p:ph type="title"/>
          </p:nvPr>
        </p:nvSpPr>
        <p:spPr/>
        <p:txBody>
          <a:bodyPr/>
          <a:p>
            <a:r>
              <a:rPr lang="zh-CN" altLang="en-US">
                <a:sym typeface="+mn-ea"/>
              </a:rPr>
              <a:t>多线程架构（</a:t>
            </a:r>
            <a:r>
              <a:rPr lang="en-US" altLang="zh-CN">
                <a:sym typeface="+mn-ea"/>
              </a:rPr>
              <a:t>redis vs openAMDC</a:t>
            </a:r>
            <a:r>
              <a:rPr lang="zh-CN" altLang="en-US">
                <a:sym typeface="+mn-ea"/>
              </a:rPr>
              <a:t>）</a:t>
            </a:r>
            <a:endParaRPr lang="zh-CN" altLang="en-US">
              <a:sym typeface="+mn-ea"/>
            </a:endParaRPr>
          </a:p>
        </p:txBody>
      </p:sp>
      <p:cxnSp>
        <p:nvCxnSpPr>
          <p:cNvPr id="9" name="直接连接符 8"/>
          <p:cNvCxnSpPr/>
          <p:nvPr>
            <p:custDataLst>
              <p:tags r:id="rId1"/>
            </p:custDataLst>
          </p:nvPr>
        </p:nvCxnSpPr>
        <p:spPr>
          <a:xfrm>
            <a:off x="426720" y="1471295"/>
            <a:ext cx="11336020"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0" name="直接连接符 9"/>
          <p:cNvCxnSpPr/>
          <p:nvPr>
            <p:custDataLst>
              <p:tags r:id="rId2"/>
            </p:custDataLst>
          </p:nvPr>
        </p:nvCxnSpPr>
        <p:spPr>
          <a:xfrm>
            <a:off x="426720" y="2096770"/>
            <a:ext cx="11345545"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11" name="直接连接符 10"/>
          <p:cNvCxnSpPr/>
          <p:nvPr>
            <p:custDataLst>
              <p:tags r:id="rId3"/>
            </p:custDataLst>
          </p:nvPr>
        </p:nvCxnSpPr>
        <p:spPr>
          <a:xfrm>
            <a:off x="426720" y="2715260"/>
            <a:ext cx="11345545"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sp>
        <p:nvSpPr>
          <p:cNvPr id="14" name="文本框 13"/>
          <p:cNvSpPr txBox="1"/>
          <p:nvPr/>
        </p:nvSpPr>
        <p:spPr>
          <a:xfrm>
            <a:off x="333375" y="1813560"/>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Main Thread</a:t>
            </a:r>
            <a:endParaRPr lang="en-US" altLang="zh-CN" sz="1000">
              <a:latin typeface="微软雅黑" panose="020B0503020204020204" charset="-122"/>
              <a:ea typeface="微软雅黑" panose="020B0503020204020204" charset="-122"/>
            </a:endParaRPr>
          </a:p>
        </p:txBody>
      </p:sp>
      <p:sp>
        <p:nvSpPr>
          <p:cNvPr id="15" name="文本框 14"/>
          <p:cNvSpPr txBox="1"/>
          <p:nvPr>
            <p:custDataLst>
              <p:tags r:id="rId4"/>
            </p:custDataLst>
          </p:nvPr>
        </p:nvSpPr>
        <p:spPr>
          <a:xfrm>
            <a:off x="350520" y="1163955"/>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IO Thread1</a:t>
            </a:r>
            <a:endParaRPr lang="en-US" altLang="zh-CN" sz="1000">
              <a:latin typeface="微软雅黑" panose="020B0503020204020204" charset="-122"/>
              <a:ea typeface="微软雅黑" panose="020B0503020204020204" charset="-122"/>
            </a:endParaRPr>
          </a:p>
        </p:txBody>
      </p:sp>
      <p:sp>
        <p:nvSpPr>
          <p:cNvPr id="16" name="文本框 15"/>
          <p:cNvSpPr txBox="1"/>
          <p:nvPr>
            <p:custDataLst>
              <p:tags r:id="rId5"/>
            </p:custDataLst>
          </p:nvPr>
        </p:nvSpPr>
        <p:spPr>
          <a:xfrm>
            <a:off x="340995" y="2410460"/>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IO Thread2</a:t>
            </a:r>
            <a:endParaRPr lang="en-US" altLang="zh-CN" sz="1000">
              <a:latin typeface="微软雅黑" panose="020B0503020204020204" charset="-122"/>
              <a:ea typeface="微软雅黑" panose="020B0503020204020204" charset="-122"/>
            </a:endParaRPr>
          </a:p>
        </p:txBody>
      </p:sp>
      <p:sp>
        <p:nvSpPr>
          <p:cNvPr id="18" name="矩形 17"/>
          <p:cNvSpPr/>
          <p:nvPr>
            <p:custDataLst>
              <p:tags r:id="rId6"/>
            </p:custDataLst>
          </p:nvPr>
        </p:nvSpPr>
        <p:spPr>
          <a:xfrm>
            <a:off x="1737995" y="1909445"/>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使用</a:t>
            </a:r>
            <a:r>
              <a:rPr lang="en-US" altLang="zh-CN" sz="1000">
                <a:latin typeface="微软雅黑" panose="020B0503020204020204" charset="-122"/>
                <a:ea typeface="微软雅黑" panose="020B0503020204020204" charset="-122"/>
              </a:rPr>
              <a:t>IO</a:t>
            </a:r>
            <a:r>
              <a:rPr lang="zh-CN" altLang="en-US" sz="1000">
                <a:latin typeface="微软雅黑" panose="020B0503020204020204" charset="-122"/>
                <a:ea typeface="微软雅黑" panose="020B0503020204020204" charset="-122"/>
              </a:rPr>
              <a:t>线程处理读</a:t>
            </a:r>
            <a:r>
              <a:rPr lang="zh-CN" altLang="en-US" sz="1000">
                <a:latin typeface="微软雅黑" panose="020B0503020204020204" charset="-122"/>
                <a:ea typeface="微软雅黑" panose="020B0503020204020204" charset="-122"/>
              </a:rPr>
              <a:t>操作</a:t>
            </a:r>
            <a:endParaRPr lang="zh-CN" altLang="en-US" sz="1000">
              <a:latin typeface="微软雅黑" panose="020B0503020204020204" charset="-122"/>
              <a:ea typeface="微软雅黑" panose="020B0503020204020204" charset="-122"/>
            </a:endParaRPr>
          </a:p>
        </p:txBody>
      </p:sp>
      <p:sp>
        <p:nvSpPr>
          <p:cNvPr id="19" name="矩形 18"/>
          <p:cNvSpPr/>
          <p:nvPr>
            <p:custDataLst>
              <p:tags r:id="rId7"/>
            </p:custDataLst>
          </p:nvPr>
        </p:nvSpPr>
        <p:spPr>
          <a:xfrm>
            <a:off x="3134995" y="1261745"/>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20" name="矩形 19"/>
          <p:cNvSpPr/>
          <p:nvPr>
            <p:custDataLst>
              <p:tags r:id="rId8"/>
            </p:custDataLst>
          </p:nvPr>
        </p:nvSpPr>
        <p:spPr>
          <a:xfrm>
            <a:off x="3134995" y="2519680"/>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21" name="矩形 20"/>
          <p:cNvSpPr/>
          <p:nvPr>
            <p:custDataLst>
              <p:tags r:id="rId9"/>
            </p:custDataLst>
          </p:nvPr>
        </p:nvSpPr>
        <p:spPr>
          <a:xfrm>
            <a:off x="4538980" y="1909445"/>
            <a:ext cx="929005"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等待所有</a:t>
            </a:r>
            <a:r>
              <a:rPr lang="en-US" altLang="zh-CN" sz="1000">
                <a:latin typeface="微软雅黑" panose="020B0503020204020204" charset="-122"/>
                <a:ea typeface="微软雅黑" panose="020B0503020204020204" charset="-122"/>
              </a:rPr>
              <a:t>IO</a:t>
            </a:r>
            <a:r>
              <a:rPr lang="zh-CN" altLang="en-US" sz="1000">
                <a:latin typeface="微软雅黑" panose="020B0503020204020204" charset="-122"/>
                <a:ea typeface="微软雅黑" panose="020B0503020204020204" charset="-122"/>
              </a:rPr>
              <a:t>线程</a:t>
            </a:r>
            <a:r>
              <a:rPr lang="zh-CN" altLang="en-US" sz="1000">
                <a:latin typeface="微软雅黑" panose="020B0503020204020204" charset="-122"/>
                <a:ea typeface="微软雅黑" panose="020B0503020204020204" charset="-122"/>
              </a:rPr>
              <a:t>结束</a:t>
            </a:r>
            <a:endParaRPr lang="zh-CN" altLang="en-US" sz="1000">
              <a:latin typeface="微软雅黑" panose="020B0503020204020204" charset="-122"/>
              <a:ea typeface="微软雅黑" panose="020B0503020204020204" charset="-122"/>
            </a:endParaRPr>
          </a:p>
        </p:txBody>
      </p:sp>
      <p:sp>
        <p:nvSpPr>
          <p:cNvPr id="22" name="矩形 21"/>
          <p:cNvSpPr/>
          <p:nvPr>
            <p:custDataLst>
              <p:tags r:id="rId10"/>
            </p:custDataLst>
          </p:nvPr>
        </p:nvSpPr>
        <p:spPr>
          <a:xfrm>
            <a:off x="6019800" y="1913255"/>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执行</a:t>
            </a:r>
            <a:r>
              <a:rPr lang="zh-CN" altLang="en-US" sz="1000">
                <a:latin typeface="微软雅黑" panose="020B0503020204020204" charset="-122"/>
                <a:ea typeface="微软雅黑" panose="020B0503020204020204" charset="-122"/>
              </a:rPr>
              <a:t>命令</a:t>
            </a:r>
            <a:endParaRPr lang="zh-CN" altLang="en-US" sz="1000">
              <a:latin typeface="微软雅黑" panose="020B0503020204020204" charset="-122"/>
              <a:ea typeface="微软雅黑" panose="020B0503020204020204" charset="-122"/>
            </a:endParaRPr>
          </a:p>
        </p:txBody>
      </p:sp>
      <p:sp>
        <p:nvSpPr>
          <p:cNvPr id="23" name="矩形 22"/>
          <p:cNvSpPr/>
          <p:nvPr>
            <p:custDataLst>
              <p:tags r:id="rId11"/>
            </p:custDataLst>
          </p:nvPr>
        </p:nvSpPr>
        <p:spPr>
          <a:xfrm>
            <a:off x="7454265" y="1921510"/>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使用</a:t>
            </a:r>
            <a:r>
              <a:rPr lang="en-US" altLang="zh-CN" sz="1000">
                <a:latin typeface="微软雅黑" panose="020B0503020204020204" charset="-122"/>
                <a:ea typeface="微软雅黑" panose="020B0503020204020204" charset="-122"/>
              </a:rPr>
              <a:t>IO</a:t>
            </a:r>
            <a:r>
              <a:rPr lang="zh-CN" altLang="en-US" sz="1000">
                <a:latin typeface="微软雅黑" panose="020B0503020204020204" charset="-122"/>
                <a:ea typeface="微软雅黑" panose="020B0503020204020204" charset="-122"/>
              </a:rPr>
              <a:t>线程处理</a:t>
            </a:r>
            <a:r>
              <a:rPr lang="zh-CN" altLang="en-US" sz="1000">
                <a:latin typeface="微软雅黑" panose="020B0503020204020204" charset="-122"/>
                <a:ea typeface="微软雅黑" panose="020B0503020204020204" charset="-122"/>
              </a:rPr>
              <a:t>写操作</a:t>
            </a:r>
            <a:endParaRPr lang="zh-CN" altLang="en-US" sz="1000">
              <a:latin typeface="微软雅黑" panose="020B0503020204020204" charset="-122"/>
              <a:ea typeface="微软雅黑" panose="020B0503020204020204" charset="-122"/>
            </a:endParaRPr>
          </a:p>
        </p:txBody>
      </p:sp>
      <p:sp>
        <p:nvSpPr>
          <p:cNvPr id="24" name="矩形 23"/>
          <p:cNvSpPr/>
          <p:nvPr>
            <p:custDataLst>
              <p:tags r:id="rId12"/>
            </p:custDataLst>
          </p:nvPr>
        </p:nvSpPr>
        <p:spPr>
          <a:xfrm>
            <a:off x="8917940" y="1254760"/>
            <a:ext cx="929005" cy="41529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写数据</a:t>
            </a:r>
            <a:endParaRPr lang="zh-CN" altLang="en-US" sz="1000">
              <a:latin typeface="微软雅黑" panose="020B0503020204020204" charset="-122"/>
              <a:ea typeface="微软雅黑" panose="020B0503020204020204" charset="-122"/>
            </a:endParaRPr>
          </a:p>
        </p:txBody>
      </p:sp>
      <p:sp>
        <p:nvSpPr>
          <p:cNvPr id="25" name="矩形 24"/>
          <p:cNvSpPr/>
          <p:nvPr>
            <p:custDataLst>
              <p:tags r:id="rId13"/>
            </p:custDataLst>
          </p:nvPr>
        </p:nvSpPr>
        <p:spPr>
          <a:xfrm>
            <a:off x="3133725" y="1885950"/>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26" name="矩形 25"/>
          <p:cNvSpPr/>
          <p:nvPr>
            <p:custDataLst>
              <p:tags r:id="rId14"/>
            </p:custDataLst>
          </p:nvPr>
        </p:nvSpPr>
        <p:spPr>
          <a:xfrm>
            <a:off x="8918575" y="1880870"/>
            <a:ext cx="929005" cy="41529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sym typeface="+mn-ea"/>
              </a:rPr>
              <a:t>1. </a:t>
            </a:r>
            <a:r>
              <a:rPr lang="zh-CN" altLang="en-US" sz="1000">
                <a:latin typeface="微软雅黑" panose="020B0503020204020204" charset="-122"/>
                <a:ea typeface="微软雅黑" panose="020B0503020204020204" charset="-122"/>
                <a:sym typeface="+mn-ea"/>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sym typeface="+mn-ea"/>
              </a:rPr>
              <a:t>2. </a:t>
            </a:r>
            <a:r>
              <a:rPr lang="zh-CN" altLang="en-US" sz="1000">
                <a:latin typeface="微软雅黑" panose="020B0503020204020204" charset="-122"/>
                <a:ea typeface="微软雅黑" panose="020B0503020204020204" charset="-122"/>
                <a:sym typeface="+mn-ea"/>
              </a:rPr>
              <a:t>写数据</a:t>
            </a:r>
            <a:endParaRPr lang="zh-CN" altLang="en-US" sz="1000">
              <a:latin typeface="微软雅黑" panose="020B0503020204020204" charset="-122"/>
              <a:ea typeface="微软雅黑" panose="020B0503020204020204" charset="-122"/>
            </a:endParaRPr>
          </a:p>
        </p:txBody>
      </p:sp>
      <p:sp>
        <p:nvSpPr>
          <p:cNvPr id="27" name="矩形 26"/>
          <p:cNvSpPr/>
          <p:nvPr>
            <p:custDataLst>
              <p:tags r:id="rId15"/>
            </p:custDataLst>
          </p:nvPr>
        </p:nvSpPr>
        <p:spPr>
          <a:xfrm>
            <a:off x="8909050" y="2501900"/>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sym typeface="+mn-ea"/>
              </a:rPr>
              <a:t>1. </a:t>
            </a:r>
            <a:r>
              <a:rPr lang="zh-CN" altLang="en-US" sz="1000">
                <a:latin typeface="微软雅黑" panose="020B0503020204020204" charset="-122"/>
                <a:ea typeface="微软雅黑" panose="020B0503020204020204" charset="-122"/>
                <a:sym typeface="+mn-ea"/>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sym typeface="+mn-ea"/>
              </a:rPr>
              <a:t>2. </a:t>
            </a:r>
            <a:r>
              <a:rPr lang="zh-CN" altLang="en-US" sz="1000">
                <a:latin typeface="微软雅黑" panose="020B0503020204020204" charset="-122"/>
                <a:ea typeface="微软雅黑" panose="020B0503020204020204" charset="-122"/>
                <a:sym typeface="+mn-ea"/>
              </a:rPr>
              <a:t>写数据</a:t>
            </a:r>
            <a:endParaRPr lang="zh-CN" altLang="en-US" sz="1000">
              <a:latin typeface="微软雅黑" panose="020B0503020204020204" charset="-122"/>
              <a:ea typeface="微软雅黑" panose="020B0503020204020204" charset="-122"/>
            </a:endParaRPr>
          </a:p>
        </p:txBody>
      </p:sp>
      <p:sp>
        <p:nvSpPr>
          <p:cNvPr id="28" name="矩形 27"/>
          <p:cNvSpPr/>
          <p:nvPr>
            <p:custDataLst>
              <p:tags r:id="rId16"/>
            </p:custDataLst>
          </p:nvPr>
        </p:nvSpPr>
        <p:spPr>
          <a:xfrm>
            <a:off x="10350500" y="1908810"/>
            <a:ext cx="929005"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等待所有</a:t>
            </a:r>
            <a:r>
              <a:rPr lang="en-US" altLang="zh-CN" sz="1000">
                <a:latin typeface="微软雅黑" panose="020B0503020204020204" charset="-122"/>
                <a:ea typeface="微软雅黑" panose="020B0503020204020204" charset="-122"/>
              </a:rPr>
              <a:t>IO</a:t>
            </a:r>
            <a:r>
              <a:rPr lang="zh-CN" altLang="en-US" sz="1000">
                <a:latin typeface="微软雅黑" panose="020B0503020204020204" charset="-122"/>
                <a:ea typeface="微软雅黑" panose="020B0503020204020204" charset="-122"/>
              </a:rPr>
              <a:t>线程</a:t>
            </a:r>
            <a:r>
              <a:rPr lang="zh-CN" altLang="en-US" sz="1000">
                <a:latin typeface="微软雅黑" panose="020B0503020204020204" charset="-122"/>
                <a:ea typeface="微软雅黑" panose="020B0503020204020204" charset="-122"/>
              </a:rPr>
              <a:t>结束</a:t>
            </a:r>
            <a:endParaRPr lang="zh-CN" altLang="en-US" sz="1000">
              <a:latin typeface="微软雅黑" panose="020B0503020204020204" charset="-122"/>
              <a:ea typeface="微软雅黑" panose="020B0503020204020204" charset="-122"/>
            </a:endParaRPr>
          </a:p>
        </p:txBody>
      </p:sp>
      <p:cxnSp>
        <p:nvCxnSpPr>
          <p:cNvPr id="29" name="直接箭头连接符 28"/>
          <p:cNvCxnSpPr/>
          <p:nvPr/>
        </p:nvCxnSpPr>
        <p:spPr>
          <a:xfrm flipV="1">
            <a:off x="2493010" y="1548130"/>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0" name="直接箭头连接符 29"/>
          <p:cNvCxnSpPr/>
          <p:nvPr>
            <p:custDataLst>
              <p:tags r:id="rId17"/>
            </p:custDataLst>
          </p:nvPr>
        </p:nvCxnSpPr>
        <p:spPr>
          <a:xfrm flipV="1">
            <a:off x="8241030" y="1546860"/>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1" name="直接箭头连接符 30"/>
          <p:cNvCxnSpPr/>
          <p:nvPr>
            <p:custDataLst>
              <p:tags r:id="rId18"/>
            </p:custDataLst>
          </p:nvPr>
        </p:nvCxnSpPr>
        <p:spPr>
          <a:xfrm>
            <a:off x="2493010" y="2348865"/>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p:nvPr>
            <p:custDataLst>
              <p:tags r:id="rId19"/>
            </p:custDataLst>
          </p:nvPr>
        </p:nvCxnSpPr>
        <p:spPr>
          <a:xfrm>
            <a:off x="8241030" y="2340610"/>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p:nvPr>
            <p:custDataLst>
              <p:tags r:id="rId20"/>
            </p:custDataLst>
          </p:nvPr>
        </p:nvCxnSpPr>
        <p:spPr>
          <a:xfrm>
            <a:off x="4104005" y="1524635"/>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p:nvPr>
            <p:custDataLst>
              <p:tags r:id="rId21"/>
            </p:custDataLst>
          </p:nvPr>
        </p:nvCxnSpPr>
        <p:spPr>
          <a:xfrm>
            <a:off x="9876155" y="1525905"/>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p:nvPr>
            <p:custDataLst>
              <p:tags r:id="rId22"/>
            </p:custDataLst>
          </p:nvPr>
        </p:nvCxnSpPr>
        <p:spPr>
          <a:xfrm flipV="1">
            <a:off x="4104005" y="2343150"/>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custDataLst>
              <p:tags r:id="rId23"/>
            </p:custDataLst>
          </p:nvPr>
        </p:nvCxnSpPr>
        <p:spPr>
          <a:xfrm flipV="1">
            <a:off x="9877425" y="2341880"/>
            <a:ext cx="612140" cy="32829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37" name="直接连接符 36"/>
          <p:cNvCxnSpPr/>
          <p:nvPr>
            <p:custDataLst>
              <p:tags r:id="rId24"/>
            </p:custDataLst>
          </p:nvPr>
        </p:nvCxnSpPr>
        <p:spPr>
          <a:xfrm>
            <a:off x="447040" y="4344035"/>
            <a:ext cx="11296015"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8" name="直接连接符 37"/>
          <p:cNvCxnSpPr/>
          <p:nvPr>
            <p:custDataLst>
              <p:tags r:id="rId25"/>
            </p:custDataLst>
          </p:nvPr>
        </p:nvCxnSpPr>
        <p:spPr>
          <a:xfrm>
            <a:off x="434340" y="4969510"/>
            <a:ext cx="11318240"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cxnSp>
        <p:nvCxnSpPr>
          <p:cNvPr id="39" name="直接连接符 38"/>
          <p:cNvCxnSpPr/>
          <p:nvPr>
            <p:custDataLst>
              <p:tags r:id="rId26"/>
            </p:custDataLst>
          </p:nvPr>
        </p:nvCxnSpPr>
        <p:spPr>
          <a:xfrm>
            <a:off x="434340" y="5588000"/>
            <a:ext cx="11298555" cy="0"/>
          </a:xfrm>
          <a:prstGeom prst="line">
            <a:avLst/>
          </a:prstGeom>
          <a:ln>
            <a:solidFill>
              <a:schemeClr val="tx1"/>
            </a:solidFill>
            <a:prstDash val="solid"/>
            <a:headEnd type="none"/>
            <a:tailEnd type="arrow" w="med" len="med"/>
          </a:ln>
        </p:spPr>
        <p:style>
          <a:lnRef idx="2">
            <a:schemeClr val="accent1"/>
          </a:lnRef>
          <a:fillRef idx="0">
            <a:srgbClr val="FFFFFF"/>
          </a:fillRef>
          <a:effectRef idx="0">
            <a:srgbClr val="FFFFFF"/>
          </a:effectRef>
          <a:fontRef idx="minor">
            <a:schemeClr val="tx1"/>
          </a:fontRef>
        </p:style>
      </p:cxnSp>
      <p:sp>
        <p:nvSpPr>
          <p:cNvPr id="40" name="文本框 39"/>
          <p:cNvSpPr txBox="1"/>
          <p:nvPr>
            <p:custDataLst>
              <p:tags r:id="rId27"/>
            </p:custDataLst>
          </p:nvPr>
        </p:nvSpPr>
        <p:spPr>
          <a:xfrm>
            <a:off x="340995" y="4695825"/>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Thread2</a:t>
            </a:r>
            <a:endParaRPr lang="en-US" altLang="zh-CN" sz="1000">
              <a:latin typeface="微软雅黑" panose="020B0503020204020204" charset="-122"/>
              <a:ea typeface="微软雅黑" panose="020B0503020204020204" charset="-122"/>
            </a:endParaRPr>
          </a:p>
        </p:txBody>
      </p:sp>
      <p:sp>
        <p:nvSpPr>
          <p:cNvPr id="41" name="文本框 40"/>
          <p:cNvSpPr txBox="1"/>
          <p:nvPr>
            <p:custDataLst>
              <p:tags r:id="rId28"/>
            </p:custDataLst>
          </p:nvPr>
        </p:nvSpPr>
        <p:spPr>
          <a:xfrm>
            <a:off x="358140" y="4074795"/>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Thread1</a:t>
            </a:r>
            <a:endParaRPr lang="en-US" altLang="zh-CN" sz="1000">
              <a:latin typeface="微软雅黑" panose="020B0503020204020204" charset="-122"/>
              <a:ea typeface="微软雅黑" panose="020B0503020204020204" charset="-122"/>
            </a:endParaRPr>
          </a:p>
        </p:txBody>
      </p:sp>
      <p:sp>
        <p:nvSpPr>
          <p:cNvPr id="42" name="文本框 41"/>
          <p:cNvSpPr txBox="1"/>
          <p:nvPr>
            <p:custDataLst>
              <p:tags r:id="rId29"/>
            </p:custDataLst>
          </p:nvPr>
        </p:nvSpPr>
        <p:spPr>
          <a:xfrm>
            <a:off x="348615" y="5321300"/>
            <a:ext cx="1009015" cy="245110"/>
          </a:xfrm>
          <a:prstGeom prst="rect">
            <a:avLst/>
          </a:prstGeom>
          <a:noFill/>
        </p:spPr>
        <p:txBody>
          <a:bodyPr wrap="square" rtlCol="0">
            <a:spAutoFit/>
          </a:bodyPr>
          <a:p>
            <a:r>
              <a:rPr lang="en-US" altLang="zh-CN" sz="1000">
                <a:latin typeface="微软雅黑" panose="020B0503020204020204" charset="-122"/>
                <a:ea typeface="微软雅黑" panose="020B0503020204020204" charset="-122"/>
              </a:rPr>
              <a:t>Thread3</a:t>
            </a:r>
            <a:endParaRPr lang="en-US" altLang="zh-CN" sz="1000">
              <a:latin typeface="微软雅黑" panose="020B0503020204020204" charset="-122"/>
              <a:ea typeface="微软雅黑" panose="020B0503020204020204" charset="-122"/>
            </a:endParaRPr>
          </a:p>
        </p:txBody>
      </p:sp>
      <p:sp>
        <p:nvSpPr>
          <p:cNvPr id="43" name="矩形 42"/>
          <p:cNvSpPr/>
          <p:nvPr>
            <p:custDataLst>
              <p:tags r:id="rId30"/>
            </p:custDataLst>
          </p:nvPr>
        </p:nvSpPr>
        <p:spPr>
          <a:xfrm>
            <a:off x="2393315" y="4782185"/>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处理读</a:t>
            </a:r>
            <a:r>
              <a:rPr lang="zh-CN" altLang="en-US" sz="1000">
                <a:latin typeface="微软雅黑" panose="020B0503020204020204" charset="-122"/>
                <a:ea typeface="微软雅黑" panose="020B0503020204020204" charset="-122"/>
              </a:rPr>
              <a:t>操作</a:t>
            </a:r>
            <a:endParaRPr lang="zh-CN" altLang="en-US" sz="1000">
              <a:latin typeface="微软雅黑" panose="020B0503020204020204" charset="-122"/>
              <a:ea typeface="微软雅黑" panose="020B0503020204020204" charset="-122"/>
            </a:endParaRPr>
          </a:p>
        </p:txBody>
      </p:sp>
      <p:sp>
        <p:nvSpPr>
          <p:cNvPr id="44" name="矩形 43"/>
          <p:cNvSpPr/>
          <p:nvPr>
            <p:custDataLst>
              <p:tags r:id="rId31"/>
            </p:custDataLst>
          </p:nvPr>
        </p:nvSpPr>
        <p:spPr>
          <a:xfrm>
            <a:off x="3799840" y="4134485"/>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45" name="矩形 44"/>
          <p:cNvSpPr/>
          <p:nvPr>
            <p:custDataLst>
              <p:tags r:id="rId32"/>
            </p:custDataLst>
          </p:nvPr>
        </p:nvSpPr>
        <p:spPr>
          <a:xfrm>
            <a:off x="3799840" y="5392420"/>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47" name="矩形 46"/>
          <p:cNvSpPr/>
          <p:nvPr>
            <p:custDataLst>
              <p:tags r:id="rId33"/>
            </p:custDataLst>
          </p:nvPr>
        </p:nvSpPr>
        <p:spPr>
          <a:xfrm>
            <a:off x="6019165" y="4810125"/>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执行</a:t>
            </a:r>
            <a:r>
              <a:rPr lang="zh-CN" altLang="en-US" sz="1000">
                <a:latin typeface="微软雅黑" panose="020B0503020204020204" charset="-122"/>
                <a:ea typeface="微软雅黑" panose="020B0503020204020204" charset="-122"/>
              </a:rPr>
              <a:t>命令</a:t>
            </a:r>
            <a:endParaRPr lang="zh-CN" altLang="en-US" sz="1000">
              <a:latin typeface="微软雅黑" panose="020B0503020204020204" charset="-122"/>
              <a:ea typeface="微软雅黑" panose="020B0503020204020204" charset="-122"/>
            </a:endParaRPr>
          </a:p>
        </p:txBody>
      </p:sp>
      <p:sp>
        <p:nvSpPr>
          <p:cNvPr id="49" name="矩形 48"/>
          <p:cNvSpPr/>
          <p:nvPr>
            <p:custDataLst>
              <p:tags r:id="rId34"/>
            </p:custDataLst>
          </p:nvPr>
        </p:nvSpPr>
        <p:spPr>
          <a:xfrm>
            <a:off x="8925560" y="4127500"/>
            <a:ext cx="929005" cy="41529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sym typeface="+mn-ea"/>
              </a:rPr>
              <a:t>1. </a:t>
            </a:r>
            <a:r>
              <a:rPr lang="zh-CN" altLang="en-US" sz="1000">
                <a:latin typeface="微软雅黑" panose="020B0503020204020204" charset="-122"/>
                <a:ea typeface="微软雅黑" panose="020B0503020204020204" charset="-122"/>
                <a:sym typeface="+mn-ea"/>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sym typeface="+mn-ea"/>
              </a:rPr>
              <a:t>2. </a:t>
            </a:r>
            <a:r>
              <a:rPr lang="zh-CN" altLang="en-US" sz="1000">
                <a:latin typeface="微软雅黑" panose="020B0503020204020204" charset="-122"/>
                <a:ea typeface="微软雅黑" panose="020B0503020204020204" charset="-122"/>
                <a:sym typeface="+mn-ea"/>
              </a:rPr>
              <a:t>写数据</a:t>
            </a:r>
            <a:endParaRPr lang="zh-CN" altLang="en-US" sz="1000">
              <a:latin typeface="微软雅黑" panose="020B0503020204020204" charset="-122"/>
              <a:ea typeface="微软雅黑" panose="020B0503020204020204" charset="-122"/>
            </a:endParaRPr>
          </a:p>
        </p:txBody>
      </p:sp>
      <p:sp>
        <p:nvSpPr>
          <p:cNvPr id="50" name="矩形 49"/>
          <p:cNvSpPr/>
          <p:nvPr>
            <p:custDataLst>
              <p:tags r:id="rId35"/>
            </p:custDataLst>
          </p:nvPr>
        </p:nvSpPr>
        <p:spPr>
          <a:xfrm>
            <a:off x="3798570" y="4758690"/>
            <a:ext cx="929640"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rPr>
              <a:t>1. </a:t>
            </a:r>
            <a:r>
              <a:rPr lang="zh-CN" altLang="en-US" sz="1000">
                <a:latin typeface="微软雅黑" panose="020B0503020204020204" charset="-122"/>
                <a:ea typeface="微软雅黑" panose="020B0503020204020204" charset="-122"/>
              </a:rPr>
              <a:t>读</a:t>
            </a:r>
            <a:r>
              <a:rPr lang="zh-CN" altLang="en-US" sz="1000">
                <a:latin typeface="微软雅黑" panose="020B0503020204020204" charset="-122"/>
                <a:ea typeface="微软雅黑" panose="020B0503020204020204" charset="-122"/>
              </a:rPr>
              <a:t>数据</a:t>
            </a:r>
            <a:endParaRPr lang="zh-CN" altLang="en-US"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rPr>
              <a:t>2. </a:t>
            </a:r>
            <a:r>
              <a:rPr lang="zh-CN" altLang="en-US" sz="1000">
                <a:latin typeface="微软雅黑" panose="020B0503020204020204" charset="-122"/>
                <a:ea typeface="微软雅黑" panose="020B0503020204020204" charset="-122"/>
              </a:rPr>
              <a:t>协议解析</a:t>
            </a:r>
            <a:endParaRPr lang="zh-CN" altLang="en-US" sz="1000">
              <a:latin typeface="微软雅黑" panose="020B0503020204020204" charset="-122"/>
              <a:ea typeface="微软雅黑" panose="020B0503020204020204" charset="-122"/>
            </a:endParaRPr>
          </a:p>
        </p:txBody>
      </p:sp>
      <p:sp>
        <p:nvSpPr>
          <p:cNvPr id="51" name="矩形 50"/>
          <p:cNvSpPr/>
          <p:nvPr>
            <p:custDataLst>
              <p:tags r:id="rId36"/>
            </p:custDataLst>
          </p:nvPr>
        </p:nvSpPr>
        <p:spPr>
          <a:xfrm>
            <a:off x="8926195" y="4749165"/>
            <a:ext cx="929005" cy="414655"/>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sym typeface="+mn-ea"/>
              </a:rPr>
              <a:t>1. </a:t>
            </a:r>
            <a:r>
              <a:rPr lang="zh-CN" altLang="en-US" sz="1000">
                <a:latin typeface="微软雅黑" panose="020B0503020204020204" charset="-122"/>
                <a:ea typeface="微软雅黑" panose="020B0503020204020204" charset="-122"/>
                <a:sym typeface="+mn-ea"/>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sym typeface="+mn-ea"/>
              </a:rPr>
              <a:t>2. </a:t>
            </a:r>
            <a:r>
              <a:rPr lang="zh-CN" altLang="en-US" sz="1000">
                <a:latin typeface="微软雅黑" panose="020B0503020204020204" charset="-122"/>
                <a:ea typeface="微软雅黑" panose="020B0503020204020204" charset="-122"/>
                <a:sym typeface="+mn-ea"/>
              </a:rPr>
              <a:t>写数据</a:t>
            </a:r>
            <a:endParaRPr lang="zh-CN" altLang="en-US" sz="1000">
              <a:latin typeface="微软雅黑" panose="020B0503020204020204" charset="-122"/>
              <a:ea typeface="微软雅黑" panose="020B0503020204020204" charset="-122"/>
            </a:endParaRPr>
          </a:p>
        </p:txBody>
      </p:sp>
      <p:sp>
        <p:nvSpPr>
          <p:cNvPr id="52" name="矩形 51"/>
          <p:cNvSpPr/>
          <p:nvPr>
            <p:custDataLst>
              <p:tags r:id="rId37"/>
            </p:custDataLst>
          </p:nvPr>
        </p:nvSpPr>
        <p:spPr>
          <a:xfrm>
            <a:off x="8916670" y="5374640"/>
            <a:ext cx="929640" cy="41529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en-US" altLang="zh-CN" sz="1000">
                <a:latin typeface="微软雅黑" panose="020B0503020204020204" charset="-122"/>
                <a:ea typeface="微软雅黑" panose="020B0503020204020204" charset="-122"/>
                <a:sym typeface="+mn-ea"/>
              </a:rPr>
              <a:t>1. </a:t>
            </a:r>
            <a:r>
              <a:rPr lang="zh-CN" altLang="en-US" sz="1000">
                <a:latin typeface="微软雅黑" panose="020B0503020204020204" charset="-122"/>
                <a:ea typeface="微软雅黑" panose="020B0503020204020204" charset="-122"/>
                <a:sym typeface="+mn-ea"/>
              </a:rPr>
              <a:t>协议构建</a:t>
            </a:r>
            <a:endParaRPr lang="en-US" altLang="zh-CN" sz="1000">
              <a:latin typeface="微软雅黑" panose="020B0503020204020204" charset="-122"/>
              <a:ea typeface="微软雅黑" panose="020B0503020204020204" charset="-122"/>
            </a:endParaRPr>
          </a:p>
          <a:p>
            <a:pPr algn="ctr"/>
            <a:r>
              <a:rPr lang="en-US" altLang="zh-CN" sz="1000">
                <a:latin typeface="微软雅黑" panose="020B0503020204020204" charset="-122"/>
                <a:ea typeface="微软雅黑" panose="020B0503020204020204" charset="-122"/>
                <a:sym typeface="+mn-ea"/>
              </a:rPr>
              <a:t>2. </a:t>
            </a:r>
            <a:r>
              <a:rPr lang="zh-CN" altLang="en-US" sz="1000">
                <a:latin typeface="微软雅黑" panose="020B0503020204020204" charset="-122"/>
                <a:ea typeface="微软雅黑" panose="020B0503020204020204" charset="-122"/>
                <a:sym typeface="+mn-ea"/>
              </a:rPr>
              <a:t>写数据</a:t>
            </a:r>
            <a:endParaRPr lang="zh-CN" altLang="en-US" sz="1000">
              <a:latin typeface="微软雅黑" panose="020B0503020204020204" charset="-122"/>
              <a:ea typeface="微软雅黑" panose="020B0503020204020204" charset="-122"/>
            </a:endParaRPr>
          </a:p>
        </p:txBody>
      </p:sp>
      <p:sp>
        <p:nvSpPr>
          <p:cNvPr id="62" name="矩形 61"/>
          <p:cNvSpPr/>
          <p:nvPr>
            <p:custDataLst>
              <p:tags r:id="rId38"/>
            </p:custDataLst>
          </p:nvPr>
        </p:nvSpPr>
        <p:spPr>
          <a:xfrm>
            <a:off x="2385695" y="5392420"/>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处理读</a:t>
            </a:r>
            <a:r>
              <a:rPr lang="zh-CN" altLang="en-US" sz="1000">
                <a:latin typeface="微软雅黑" panose="020B0503020204020204" charset="-122"/>
                <a:ea typeface="微软雅黑" panose="020B0503020204020204" charset="-122"/>
              </a:rPr>
              <a:t>操作</a:t>
            </a:r>
            <a:endParaRPr lang="zh-CN" altLang="en-US" sz="1000">
              <a:latin typeface="微软雅黑" panose="020B0503020204020204" charset="-122"/>
              <a:ea typeface="微软雅黑" panose="020B0503020204020204" charset="-122"/>
            </a:endParaRPr>
          </a:p>
        </p:txBody>
      </p:sp>
      <p:sp>
        <p:nvSpPr>
          <p:cNvPr id="63" name="矩形 62"/>
          <p:cNvSpPr/>
          <p:nvPr>
            <p:custDataLst>
              <p:tags r:id="rId39"/>
            </p:custDataLst>
          </p:nvPr>
        </p:nvSpPr>
        <p:spPr>
          <a:xfrm>
            <a:off x="2385695" y="4151630"/>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处理读</a:t>
            </a:r>
            <a:r>
              <a:rPr lang="zh-CN" altLang="en-US" sz="1000">
                <a:latin typeface="微软雅黑" panose="020B0503020204020204" charset="-122"/>
                <a:ea typeface="微软雅黑" panose="020B0503020204020204" charset="-122"/>
              </a:rPr>
              <a:t>操作</a:t>
            </a:r>
            <a:endParaRPr lang="zh-CN" altLang="en-US" sz="1000">
              <a:latin typeface="微软雅黑" panose="020B0503020204020204" charset="-122"/>
              <a:ea typeface="微软雅黑" panose="020B0503020204020204" charset="-122"/>
            </a:endParaRPr>
          </a:p>
        </p:txBody>
      </p:sp>
      <p:sp>
        <p:nvSpPr>
          <p:cNvPr id="64" name="矩形 63"/>
          <p:cNvSpPr/>
          <p:nvPr>
            <p:custDataLst>
              <p:tags r:id="rId40"/>
            </p:custDataLst>
          </p:nvPr>
        </p:nvSpPr>
        <p:spPr>
          <a:xfrm>
            <a:off x="6019165" y="5392420"/>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执行</a:t>
            </a:r>
            <a:r>
              <a:rPr lang="zh-CN" altLang="en-US" sz="1000">
                <a:latin typeface="微软雅黑" panose="020B0503020204020204" charset="-122"/>
                <a:ea typeface="微软雅黑" panose="020B0503020204020204" charset="-122"/>
              </a:rPr>
              <a:t>命令</a:t>
            </a:r>
            <a:endParaRPr lang="zh-CN" altLang="en-US" sz="1000">
              <a:latin typeface="微软雅黑" panose="020B0503020204020204" charset="-122"/>
              <a:ea typeface="微软雅黑" panose="020B0503020204020204" charset="-122"/>
            </a:endParaRPr>
          </a:p>
        </p:txBody>
      </p:sp>
      <p:sp>
        <p:nvSpPr>
          <p:cNvPr id="65" name="矩形 64"/>
          <p:cNvSpPr/>
          <p:nvPr>
            <p:custDataLst>
              <p:tags r:id="rId41"/>
            </p:custDataLst>
          </p:nvPr>
        </p:nvSpPr>
        <p:spPr>
          <a:xfrm>
            <a:off x="6019165" y="4185920"/>
            <a:ext cx="929640" cy="36322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nchorCtr="0"/>
          <a:p>
            <a:pPr algn="ctr"/>
            <a:r>
              <a:rPr lang="zh-CN" altLang="en-US" sz="1000">
                <a:latin typeface="微软雅黑" panose="020B0503020204020204" charset="-122"/>
                <a:ea typeface="微软雅黑" panose="020B0503020204020204" charset="-122"/>
              </a:rPr>
              <a:t>执行</a:t>
            </a:r>
            <a:r>
              <a:rPr lang="zh-CN" altLang="en-US" sz="1000">
                <a:latin typeface="微软雅黑" panose="020B0503020204020204" charset="-122"/>
                <a:ea typeface="微软雅黑" panose="020B0503020204020204" charset="-122"/>
              </a:rPr>
              <a:t>命令</a:t>
            </a:r>
            <a:endParaRPr lang="zh-CN" altLang="en-US" sz="1000">
              <a:latin typeface="微软雅黑" panose="020B0503020204020204" charset="-122"/>
              <a:ea typeface="微软雅黑" panose="020B0503020204020204" charset="-122"/>
            </a:endParaRPr>
          </a:p>
        </p:txBody>
      </p:sp>
      <p:cxnSp>
        <p:nvCxnSpPr>
          <p:cNvPr id="66" name="直接连接符 65"/>
          <p:cNvCxnSpPr/>
          <p:nvPr/>
        </p:nvCxnSpPr>
        <p:spPr>
          <a:xfrm>
            <a:off x="1504950" y="951865"/>
            <a:ext cx="0" cy="5687060"/>
          </a:xfrm>
          <a:prstGeom prst="line">
            <a:avLst/>
          </a:prstGeom>
          <a:ln>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67" name="直接连接符 66"/>
          <p:cNvCxnSpPr/>
          <p:nvPr>
            <p:custDataLst>
              <p:tags r:id="rId42"/>
            </p:custDataLst>
          </p:nvPr>
        </p:nvCxnSpPr>
        <p:spPr>
          <a:xfrm>
            <a:off x="5735320" y="902335"/>
            <a:ext cx="0" cy="5796280"/>
          </a:xfrm>
          <a:prstGeom prst="line">
            <a:avLst/>
          </a:prstGeom>
          <a:ln>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68" name="直接连接符 67"/>
          <p:cNvCxnSpPr/>
          <p:nvPr>
            <p:custDataLst>
              <p:tags r:id="rId43"/>
            </p:custDataLst>
          </p:nvPr>
        </p:nvCxnSpPr>
        <p:spPr>
          <a:xfrm>
            <a:off x="7216775" y="852805"/>
            <a:ext cx="0" cy="5885180"/>
          </a:xfrm>
          <a:prstGeom prst="line">
            <a:avLst/>
          </a:prstGeom>
          <a:ln>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cxnSp>
        <p:nvCxnSpPr>
          <p:cNvPr id="69" name="直接连接符 68"/>
          <p:cNvCxnSpPr/>
          <p:nvPr>
            <p:custDataLst>
              <p:tags r:id="rId44"/>
            </p:custDataLst>
          </p:nvPr>
        </p:nvCxnSpPr>
        <p:spPr>
          <a:xfrm>
            <a:off x="11445875" y="882650"/>
            <a:ext cx="0" cy="5795645"/>
          </a:xfrm>
          <a:prstGeom prst="line">
            <a:avLst/>
          </a:prstGeom>
          <a:ln>
            <a:solidFill>
              <a:schemeClr val="bg1">
                <a:lumMod val="75000"/>
              </a:schemeClr>
            </a:solidFill>
            <a:prstDash val="lgDash"/>
          </a:ln>
        </p:spPr>
        <p:style>
          <a:lnRef idx="2">
            <a:schemeClr val="accent1"/>
          </a:lnRef>
          <a:fillRef idx="0">
            <a:srgbClr val="FFFFFF"/>
          </a:fillRef>
          <a:effectRef idx="0">
            <a:srgbClr val="FFFFFF"/>
          </a:effectRef>
          <a:fontRef idx="minor">
            <a:schemeClr val="tx1"/>
          </a:fontRef>
        </p:style>
      </p:cxnSp>
      <p:sp>
        <p:nvSpPr>
          <p:cNvPr id="70" name="文本框 69"/>
          <p:cNvSpPr txBox="1"/>
          <p:nvPr/>
        </p:nvSpPr>
        <p:spPr>
          <a:xfrm>
            <a:off x="3053080" y="826135"/>
            <a:ext cx="1175385"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处理</a:t>
            </a:r>
            <a:r>
              <a:rPr lang="zh-CN" altLang="en-US" sz="1200">
                <a:latin typeface="微软雅黑" panose="020B0503020204020204" charset="-122"/>
                <a:ea typeface="微软雅黑" panose="020B0503020204020204" charset="-122"/>
              </a:rPr>
              <a:t>请求阶段</a:t>
            </a:r>
            <a:endParaRPr lang="zh-CN" altLang="en-US" sz="1200">
              <a:latin typeface="微软雅黑" panose="020B0503020204020204" charset="-122"/>
              <a:ea typeface="微软雅黑" panose="020B0503020204020204" charset="-122"/>
            </a:endParaRPr>
          </a:p>
        </p:txBody>
      </p:sp>
      <p:sp>
        <p:nvSpPr>
          <p:cNvPr id="72" name="文本框 71"/>
          <p:cNvSpPr txBox="1"/>
          <p:nvPr>
            <p:custDataLst>
              <p:tags r:id="rId45"/>
            </p:custDataLst>
          </p:nvPr>
        </p:nvSpPr>
        <p:spPr>
          <a:xfrm>
            <a:off x="6059805" y="826135"/>
            <a:ext cx="929005"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执行阶段</a:t>
            </a:r>
            <a:endParaRPr lang="zh-CN" altLang="en-US" sz="1200">
              <a:latin typeface="微软雅黑" panose="020B0503020204020204" charset="-122"/>
              <a:ea typeface="微软雅黑" panose="020B0503020204020204" charset="-122"/>
            </a:endParaRPr>
          </a:p>
        </p:txBody>
      </p:sp>
      <p:sp>
        <p:nvSpPr>
          <p:cNvPr id="73" name="文本框 72"/>
          <p:cNvSpPr txBox="1"/>
          <p:nvPr>
            <p:custDataLst>
              <p:tags r:id="rId46"/>
            </p:custDataLst>
          </p:nvPr>
        </p:nvSpPr>
        <p:spPr>
          <a:xfrm>
            <a:off x="8853170" y="797560"/>
            <a:ext cx="1112520" cy="275590"/>
          </a:xfrm>
          <a:prstGeom prst="rect">
            <a:avLst/>
          </a:prstGeom>
          <a:noFill/>
        </p:spPr>
        <p:txBody>
          <a:bodyPr wrap="square" rtlCol="0">
            <a:spAutoFit/>
          </a:bodyPr>
          <a:p>
            <a:r>
              <a:rPr lang="zh-CN" altLang="en-US" sz="1200">
                <a:latin typeface="微软雅黑" panose="020B0503020204020204" charset="-122"/>
                <a:ea typeface="微软雅黑" panose="020B0503020204020204" charset="-122"/>
              </a:rPr>
              <a:t>发送</a:t>
            </a:r>
            <a:r>
              <a:rPr lang="zh-CN" altLang="en-US" sz="1200">
                <a:latin typeface="微软雅黑" panose="020B0503020204020204" charset="-122"/>
                <a:ea typeface="微软雅黑" panose="020B0503020204020204" charset="-122"/>
              </a:rPr>
              <a:t>数据阶段</a:t>
            </a:r>
            <a:endParaRPr lang="zh-CN" altLang="en-US" sz="1200">
              <a:latin typeface="微软雅黑" panose="020B0503020204020204" charset="-122"/>
              <a:ea typeface="微软雅黑" panose="020B0503020204020204" charset="-122"/>
            </a:endParaRPr>
          </a:p>
        </p:txBody>
      </p:sp>
      <p:cxnSp>
        <p:nvCxnSpPr>
          <p:cNvPr id="74" name="直接箭头连接符 73"/>
          <p:cNvCxnSpPr/>
          <p:nvPr>
            <p:custDataLst>
              <p:tags r:id="rId47"/>
            </p:custDataLst>
          </p:nvPr>
        </p:nvCxnSpPr>
        <p:spPr>
          <a:xfrm flipV="1">
            <a:off x="10727690" y="4406900"/>
            <a:ext cx="0" cy="460375"/>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custDataLst>
              <p:tags r:id="rId48"/>
            </p:custDataLst>
          </p:nvPr>
        </p:nvCxnSpPr>
        <p:spPr>
          <a:xfrm flipV="1">
            <a:off x="10727690" y="5032375"/>
            <a:ext cx="0" cy="460375"/>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76" name="文本框 75"/>
          <p:cNvSpPr txBox="1"/>
          <p:nvPr/>
        </p:nvSpPr>
        <p:spPr>
          <a:xfrm>
            <a:off x="129540" y="829945"/>
            <a:ext cx="1175385" cy="275590"/>
          </a:xfrm>
          <a:prstGeom prst="rect">
            <a:avLst/>
          </a:prstGeom>
          <a:noFill/>
        </p:spPr>
        <p:txBody>
          <a:bodyPr wrap="square" rtlCol="0">
            <a:spAutoFit/>
          </a:bodyPr>
          <a:p>
            <a:r>
              <a:rPr lang="en-US" altLang="zh-CN" sz="1200">
                <a:latin typeface="微软雅黑" panose="020B0503020204020204" charset="-122"/>
                <a:ea typeface="微软雅黑" panose="020B0503020204020204" charset="-122"/>
              </a:rPr>
              <a:t>redis6.2</a:t>
            </a:r>
            <a:endParaRPr lang="en-US" altLang="zh-CN" sz="1200">
              <a:latin typeface="微软雅黑" panose="020B0503020204020204" charset="-122"/>
              <a:ea typeface="微软雅黑" panose="020B0503020204020204" charset="-122"/>
            </a:endParaRPr>
          </a:p>
        </p:txBody>
      </p:sp>
      <p:sp>
        <p:nvSpPr>
          <p:cNvPr id="77" name="文本框 76"/>
          <p:cNvSpPr txBox="1"/>
          <p:nvPr>
            <p:custDataLst>
              <p:tags r:id="rId49"/>
            </p:custDataLst>
          </p:nvPr>
        </p:nvSpPr>
        <p:spPr>
          <a:xfrm>
            <a:off x="129540" y="3717925"/>
            <a:ext cx="1175385" cy="275590"/>
          </a:xfrm>
          <a:prstGeom prst="rect">
            <a:avLst/>
          </a:prstGeom>
          <a:noFill/>
        </p:spPr>
        <p:txBody>
          <a:bodyPr wrap="square" rtlCol="0">
            <a:spAutoFit/>
          </a:bodyPr>
          <a:p>
            <a:r>
              <a:rPr lang="en-US" altLang="zh-CN" sz="1200">
                <a:latin typeface="微软雅黑" panose="020B0503020204020204" charset="-122"/>
                <a:ea typeface="微软雅黑" panose="020B0503020204020204" charset="-122"/>
              </a:rPr>
              <a:t>openAMDC</a:t>
            </a:r>
            <a:endParaRPr lang="en-US" altLang="zh-CN" sz="1200">
              <a:latin typeface="微软雅黑" panose="020B0503020204020204" charset="-122"/>
              <a:ea typeface="微软雅黑" panose="020B0503020204020204" charset="-122"/>
            </a:endParaRPr>
          </a:p>
        </p:txBody>
      </p:sp>
      <p:sp>
        <p:nvSpPr>
          <p:cNvPr id="3" name="文本框 2"/>
          <p:cNvSpPr txBox="1"/>
          <p:nvPr/>
        </p:nvSpPr>
        <p:spPr>
          <a:xfrm>
            <a:off x="1618615" y="3002280"/>
            <a:ext cx="3931920" cy="982345"/>
          </a:xfrm>
          <a:prstGeom prst="rect">
            <a:avLst/>
          </a:prstGeom>
          <a:noFill/>
        </p:spPr>
        <p:txBody>
          <a:bodyPr wrap="square" rtlCol="0" anchor="t">
            <a:noAutofit/>
          </a:bodyPr>
          <a:p>
            <a:pPr marL="171450" indent="-171450" fontAlgn="auto">
              <a:lnSpc>
                <a:spcPct val="150000"/>
              </a:lnSpc>
              <a:buFont typeface="Arial" panose="020B0604020202020204" pitchFamily="34" charset="0"/>
              <a:buChar char="•"/>
            </a:pPr>
            <a:r>
              <a:rPr lang="en-US" altLang="zh-CN" sz="1200">
                <a:latin typeface="微软雅黑" panose="020B0503020204020204" charset="-122"/>
                <a:ea typeface="微软雅黑" panose="020B0503020204020204" charset="-122"/>
                <a:sym typeface="+mn-ea"/>
              </a:rPr>
              <a:t>主线程</a:t>
            </a:r>
            <a:r>
              <a:rPr lang="zh-CN" altLang="en-US" sz="1200">
                <a:latin typeface="微软雅黑" panose="020B0503020204020204" charset="-122"/>
                <a:ea typeface="微软雅黑" panose="020B0503020204020204" charset="-122"/>
                <a:sym typeface="+mn-ea"/>
              </a:rPr>
              <a:t>将</a:t>
            </a:r>
            <a:r>
              <a:rPr lang="en-US" altLang="zh-CN" sz="1200">
                <a:latin typeface="微软雅黑" panose="020B0503020204020204" charset="-122"/>
                <a:ea typeface="微软雅黑" panose="020B0503020204020204" charset="-122"/>
                <a:sym typeface="+mn-ea"/>
              </a:rPr>
              <a:t>接收到的</a:t>
            </a:r>
            <a:r>
              <a:rPr lang="zh-CN" altLang="en-US" sz="1200">
                <a:latin typeface="微软雅黑" panose="020B0503020204020204" charset="-122"/>
                <a:ea typeface="微软雅黑" panose="020B0503020204020204" charset="-122"/>
                <a:sym typeface="+mn-ea"/>
              </a:rPr>
              <a:t>客户端请求</a:t>
            </a:r>
            <a:r>
              <a:rPr lang="en-US" altLang="zh-CN" sz="1200">
                <a:latin typeface="微软雅黑" panose="020B0503020204020204" charset="-122"/>
                <a:ea typeface="微软雅黑" panose="020B0503020204020204" charset="-122"/>
                <a:sym typeface="+mn-ea"/>
              </a:rPr>
              <a:t>均匀分给IO线程</a:t>
            </a:r>
            <a:r>
              <a:rPr lang="zh-CN" altLang="en-US" sz="1200">
                <a:latin typeface="微软雅黑" panose="020B0503020204020204" charset="-122"/>
                <a:ea typeface="微软雅黑" panose="020B0503020204020204" charset="-122"/>
                <a:sym typeface="+mn-ea"/>
              </a:rPr>
              <a:t>和自己；</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r>
              <a:rPr lang="en-US" altLang="zh-CN" sz="1200">
                <a:latin typeface="微软雅黑" panose="020B0503020204020204" charset="-122"/>
                <a:ea typeface="微软雅黑" panose="020B0503020204020204" charset="-122"/>
                <a:sym typeface="+mn-ea"/>
              </a:rPr>
              <a:t>IO线程从</a:t>
            </a:r>
            <a:r>
              <a:rPr lang="zh-CN" altLang="en-US" sz="1200">
                <a:latin typeface="微软雅黑" panose="020B0503020204020204" charset="-122"/>
                <a:ea typeface="微软雅黑" panose="020B0503020204020204" charset="-122"/>
                <a:sym typeface="+mn-ea"/>
              </a:rPr>
              <a:t>客户端</a:t>
            </a:r>
            <a:r>
              <a:rPr lang="en-US" altLang="zh-CN" sz="1200">
                <a:latin typeface="微软雅黑" panose="020B0503020204020204" charset="-122"/>
                <a:ea typeface="微软雅黑" panose="020B0503020204020204" charset="-122"/>
                <a:sym typeface="+mn-ea"/>
              </a:rPr>
              <a:t>上收取数据</a:t>
            </a:r>
            <a:r>
              <a:rPr lang="zh-CN" altLang="en-US" sz="1200">
                <a:latin typeface="微软雅黑" panose="020B0503020204020204" charset="-122"/>
                <a:ea typeface="微软雅黑" panose="020B0503020204020204" charset="-122"/>
                <a:sym typeface="+mn-ea"/>
              </a:rPr>
              <a:t>和解析</a:t>
            </a:r>
            <a:r>
              <a:rPr lang="en-US" altLang="zh-CN" sz="1200">
                <a:latin typeface="微软雅黑" panose="020B0503020204020204" charset="-122"/>
                <a:ea typeface="微软雅黑" panose="020B0503020204020204" charset="-122"/>
                <a:sym typeface="+mn-ea"/>
              </a:rPr>
              <a:t>RESP</a:t>
            </a:r>
            <a:r>
              <a:rPr lang="zh-CN" altLang="en-US" sz="1200">
                <a:latin typeface="微软雅黑" panose="020B0503020204020204" charset="-122"/>
                <a:ea typeface="微软雅黑" panose="020B0503020204020204" charset="-122"/>
                <a:sym typeface="+mn-ea"/>
              </a:rPr>
              <a:t>格式；</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主线程轮询等待</a:t>
            </a:r>
            <a:r>
              <a:rPr lang="en-US" altLang="zh-CN" sz="1200">
                <a:latin typeface="微软雅黑" panose="020B0503020204020204" charset="-122"/>
                <a:ea typeface="微软雅黑" panose="020B0503020204020204" charset="-122"/>
                <a:sym typeface="+mn-ea"/>
              </a:rPr>
              <a:t>IO</a:t>
            </a:r>
            <a:r>
              <a:rPr lang="zh-CN" altLang="en-US" sz="1200">
                <a:latin typeface="微软雅黑" panose="020B0503020204020204" charset="-122"/>
                <a:ea typeface="微软雅黑" panose="020B0503020204020204" charset="-122"/>
                <a:sym typeface="+mn-ea"/>
              </a:rPr>
              <a:t>线程；</a:t>
            </a:r>
            <a:endParaRPr lang="zh-CN" altLang="en-US" sz="1200">
              <a:latin typeface="微软雅黑" panose="020B0503020204020204" charset="-122"/>
              <a:ea typeface="微软雅黑" panose="020B0503020204020204" charset="-122"/>
            </a:endParaRPr>
          </a:p>
          <a:p>
            <a:pPr marL="171450" indent="-171450" fontAlgn="auto">
              <a:lnSpc>
                <a:spcPct val="150000"/>
              </a:lnSpc>
              <a:buFont typeface="Arial" panose="020B0604020202020204" pitchFamily="34" charset="0"/>
              <a:buChar char="•"/>
            </a:pPr>
            <a:endParaRPr lang="zh-CN" altLang="en-US" sz="1200">
              <a:latin typeface="微软雅黑" panose="020B0503020204020204" charset="-122"/>
              <a:ea typeface="微软雅黑" panose="020B0503020204020204" charset="-122"/>
              <a:sym typeface="+mn-ea"/>
            </a:endParaRPr>
          </a:p>
        </p:txBody>
      </p:sp>
      <p:sp>
        <p:nvSpPr>
          <p:cNvPr id="4" name="文本框 3"/>
          <p:cNvSpPr txBox="1"/>
          <p:nvPr/>
        </p:nvSpPr>
        <p:spPr>
          <a:xfrm>
            <a:off x="5876925" y="2994660"/>
            <a:ext cx="1214120" cy="645160"/>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单</a:t>
            </a:r>
            <a:r>
              <a:rPr lang="en-US" altLang="zh-CN" sz="1200">
                <a:latin typeface="微软雅黑" panose="020B0503020204020204" charset="-122"/>
                <a:ea typeface="微软雅黑" panose="020B0503020204020204" charset="-122"/>
                <a:sym typeface="+mn-ea"/>
              </a:rPr>
              <a:t>线程执行</a:t>
            </a:r>
            <a:r>
              <a:rPr lang="zh-CN" altLang="en-US" sz="1200">
                <a:latin typeface="微软雅黑" panose="020B0503020204020204" charset="-122"/>
                <a:ea typeface="微软雅黑" panose="020B0503020204020204" charset="-122"/>
                <a:sym typeface="+mn-ea"/>
              </a:rPr>
              <a:t>所有</a:t>
            </a:r>
            <a:r>
              <a:rPr lang="en-US" altLang="zh-CN" sz="1200">
                <a:latin typeface="微软雅黑" panose="020B0503020204020204" charset="-122"/>
                <a:ea typeface="微软雅黑" panose="020B0503020204020204" charset="-122"/>
                <a:sym typeface="+mn-ea"/>
              </a:rPr>
              <a:t>命令</a:t>
            </a:r>
            <a:r>
              <a:rPr lang="zh-CN" altLang="en-US" sz="1200">
                <a:latin typeface="微软雅黑" panose="020B0503020204020204" charset="-122"/>
                <a:ea typeface="微软雅黑" panose="020B0503020204020204" charset="-122"/>
                <a:sym typeface="+mn-ea"/>
              </a:rPr>
              <a:t>；</a:t>
            </a:r>
            <a:endParaRPr lang="zh-CN" altLang="en-US" sz="1200">
              <a:latin typeface="微软雅黑" panose="020B0503020204020204" charset="-122"/>
              <a:ea typeface="微软雅黑" panose="020B0503020204020204" charset="-122"/>
              <a:sym typeface="+mn-ea"/>
            </a:endParaRPr>
          </a:p>
        </p:txBody>
      </p:sp>
      <p:sp>
        <p:nvSpPr>
          <p:cNvPr id="5" name="文本框 4"/>
          <p:cNvSpPr txBox="1"/>
          <p:nvPr>
            <p:custDataLst>
              <p:tags r:id="rId50"/>
            </p:custDataLst>
          </p:nvPr>
        </p:nvSpPr>
        <p:spPr>
          <a:xfrm>
            <a:off x="7453630" y="2992755"/>
            <a:ext cx="3902075" cy="982345"/>
          </a:xfrm>
          <a:prstGeom prst="rect">
            <a:avLst/>
          </a:prstGeom>
          <a:noFill/>
        </p:spPr>
        <p:txBody>
          <a:bodyPr wrap="square" rtlCol="0" anchor="t">
            <a:noAutofit/>
          </a:bodyPr>
          <a:p>
            <a:pPr marL="171450" indent="-171450" fontAlgn="auto">
              <a:lnSpc>
                <a:spcPct val="150000"/>
              </a:lnSpc>
              <a:buFont typeface="Arial" panose="020B0604020202020204" pitchFamily="34" charset="0"/>
              <a:buChar char="•"/>
            </a:pPr>
            <a:r>
              <a:rPr lang="en-US" altLang="zh-CN" sz="1200">
                <a:latin typeface="微软雅黑" panose="020B0503020204020204" charset="-122"/>
                <a:ea typeface="微软雅黑" panose="020B0503020204020204" charset="-122"/>
                <a:sym typeface="+mn-ea"/>
              </a:rPr>
              <a:t>主线程</a:t>
            </a:r>
            <a:r>
              <a:rPr lang="zh-CN" altLang="en-US" sz="1200">
                <a:latin typeface="微软雅黑" panose="020B0503020204020204" charset="-122"/>
                <a:ea typeface="微软雅黑" panose="020B0503020204020204" charset="-122"/>
                <a:sym typeface="+mn-ea"/>
              </a:rPr>
              <a:t>将要发送数据</a:t>
            </a:r>
            <a:r>
              <a:rPr lang="zh-CN" altLang="en-US" sz="1200">
                <a:latin typeface="微软雅黑" panose="020B0503020204020204" charset="-122"/>
                <a:ea typeface="微软雅黑" panose="020B0503020204020204" charset="-122"/>
                <a:sym typeface="+mn-ea"/>
              </a:rPr>
              <a:t>的客户端</a:t>
            </a:r>
            <a:r>
              <a:rPr lang="en-US" altLang="zh-CN" sz="1200">
                <a:latin typeface="微软雅黑" panose="020B0503020204020204" charset="-122"/>
                <a:ea typeface="微软雅黑" panose="020B0503020204020204" charset="-122"/>
                <a:sym typeface="+mn-ea"/>
              </a:rPr>
              <a:t>均匀分给IO线程</a:t>
            </a:r>
            <a:r>
              <a:rPr lang="zh-CN" altLang="en-US" sz="1200">
                <a:latin typeface="微软雅黑" panose="020B0503020204020204" charset="-122"/>
                <a:ea typeface="微软雅黑" panose="020B0503020204020204" charset="-122"/>
                <a:sym typeface="+mn-ea"/>
              </a:rPr>
              <a:t>和自己；</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r>
              <a:rPr lang="en-US" altLang="zh-CN" sz="1200">
                <a:latin typeface="微软雅黑" panose="020B0503020204020204" charset="-122"/>
                <a:ea typeface="微软雅黑" panose="020B0503020204020204" charset="-122"/>
                <a:sym typeface="+mn-ea"/>
              </a:rPr>
              <a:t>IO线程</a:t>
            </a:r>
            <a:r>
              <a:rPr lang="zh-CN" altLang="en-US" sz="1200">
                <a:latin typeface="微软雅黑" panose="020B0503020204020204" charset="-122"/>
                <a:ea typeface="微软雅黑" panose="020B0503020204020204" charset="-122"/>
                <a:sym typeface="+mn-ea"/>
              </a:rPr>
              <a:t>负责向客户端发送</a:t>
            </a:r>
            <a:r>
              <a:rPr lang="en-US" altLang="zh-CN" sz="1200">
                <a:latin typeface="微软雅黑" panose="020B0503020204020204" charset="-122"/>
                <a:ea typeface="微软雅黑" panose="020B0503020204020204" charset="-122"/>
                <a:sym typeface="+mn-ea"/>
              </a:rPr>
              <a:t>RESP</a:t>
            </a:r>
            <a:r>
              <a:rPr lang="zh-CN" altLang="en-US" sz="1200">
                <a:latin typeface="微软雅黑" panose="020B0503020204020204" charset="-122"/>
                <a:ea typeface="微软雅黑" panose="020B0503020204020204" charset="-122"/>
                <a:sym typeface="+mn-ea"/>
              </a:rPr>
              <a:t>格式</a:t>
            </a:r>
            <a:r>
              <a:rPr lang="zh-CN" altLang="en-US" sz="1200">
                <a:latin typeface="微软雅黑" panose="020B0503020204020204" charset="-122"/>
                <a:ea typeface="微软雅黑" panose="020B0503020204020204" charset="-122"/>
                <a:sym typeface="+mn-ea"/>
              </a:rPr>
              <a:t>数据；</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主线程轮询等待</a:t>
            </a:r>
            <a:r>
              <a:rPr lang="en-US" altLang="zh-CN" sz="1200">
                <a:latin typeface="微软雅黑" panose="020B0503020204020204" charset="-122"/>
                <a:ea typeface="微软雅黑" panose="020B0503020204020204" charset="-122"/>
                <a:sym typeface="+mn-ea"/>
              </a:rPr>
              <a:t>IO</a:t>
            </a:r>
            <a:r>
              <a:rPr lang="zh-CN" altLang="en-US" sz="1200">
                <a:latin typeface="微软雅黑" panose="020B0503020204020204" charset="-122"/>
                <a:ea typeface="微软雅黑" panose="020B0503020204020204" charset="-122"/>
                <a:sym typeface="+mn-ea"/>
              </a:rPr>
              <a:t>线程；</a:t>
            </a:r>
            <a:endParaRPr lang="zh-CN" altLang="en-US" sz="1200">
              <a:latin typeface="微软雅黑" panose="020B0503020204020204" charset="-122"/>
              <a:ea typeface="微软雅黑" panose="020B0503020204020204" charset="-122"/>
            </a:endParaRPr>
          </a:p>
          <a:p>
            <a:pPr marL="171450" indent="-171450" fontAlgn="auto">
              <a:lnSpc>
                <a:spcPct val="150000"/>
              </a:lnSpc>
              <a:buFont typeface="Arial" panose="020B0604020202020204" pitchFamily="34" charset="0"/>
              <a:buChar char="•"/>
            </a:pPr>
            <a:endParaRPr lang="zh-CN" altLang="en-US" sz="1200">
              <a:latin typeface="微软雅黑" panose="020B0503020204020204" charset="-122"/>
              <a:ea typeface="微软雅黑" panose="020B0503020204020204" charset="-122"/>
              <a:sym typeface="+mn-ea"/>
            </a:endParaRPr>
          </a:p>
        </p:txBody>
      </p:sp>
      <p:sp>
        <p:nvSpPr>
          <p:cNvPr id="6" name="文本框 5"/>
          <p:cNvSpPr txBox="1"/>
          <p:nvPr>
            <p:custDataLst>
              <p:tags r:id="rId51"/>
            </p:custDataLst>
          </p:nvPr>
        </p:nvSpPr>
        <p:spPr>
          <a:xfrm>
            <a:off x="1663065" y="5920105"/>
            <a:ext cx="3931920" cy="623570"/>
          </a:xfrm>
          <a:prstGeom prst="rect">
            <a:avLst/>
          </a:prstGeom>
          <a:noFill/>
        </p:spPr>
        <p:txBody>
          <a:bodyPr wrap="square" rtlCol="0" anchor="t">
            <a:noAutofit/>
          </a:bodyPr>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启用了SO_REUSEPORT属性的每个线程可以独立的从客户端收取数据和解析</a:t>
            </a:r>
            <a:r>
              <a:rPr lang="en-US" altLang="zh-CN" sz="1200">
                <a:latin typeface="微软雅黑" panose="020B0503020204020204" charset="-122"/>
                <a:ea typeface="微软雅黑" panose="020B0503020204020204" charset="-122"/>
                <a:sym typeface="+mn-ea"/>
              </a:rPr>
              <a:t>RESP</a:t>
            </a:r>
            <a:r>
              <a:rPr lang="zh-CN" altLang="en-US" sz="1200">
                <a:latin typeface="微软雅黑" panose="020B0503020204020204" charset="-122"/>
                <a:ea typeface="微软雅黑" panose="020B0503020204020204" charset="-122"/>
                <a:sym typeface="+mn-ea"/>
              </a:rPr>
              <a:t>格式；</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endParaRPr lang="zh-CN" altLang="en-US" sz="1200">
              <a:latin typeface="微软雅黑" panose="020B0503020204020204" charset="-122"/>
              <a:ea typeface="微软雅黑" panose="020B0503020204020204" charset="-122"/>
              <a:sym typeface="+mn-ea"/>
            </a:endParaRPr>
          </a:p>
        </p:txBody>
      </p:sp>
      <p:sp>
        <p:nvSpPr>
          <p:cNvPr id="7" name="文本框 6"/>
          <p:cNvSpPr txBox="1"/>
          <p:nvPr/>
        </p:nvSpPr>
        <p:spPr>
          <a:xfrm>
            <a:off x="358140" y="5669915"/>
            <a:ext cx="1304925" cy="250190"/>
          </a:xfrm>
          <a:prstGeom prst="rect">
            <a:avLst/>
          </a:prstGeom>
        </p:spPr>
        <p:txBody>
          <a:bodyPr wrap="square">
            <a:spAutoFit/>
          </a:bodyPr>
          <a:p>
            <a:pPr>
              <a:lnSpc>
                <a:spcPct val="115000"/>
              </a:lnSpc>
              <a:spcBef>
                <a:spcPct val="0"/>
              </a:spcBef>
              <a:spcAft>
                <a:spcPct val="0"/>
              </a:spcAft>
            </a:pPr>
            <a:r>
              <a:rPr lang="en-US" altLang="zh-CN" sz="900">
                <a:solidFill>
                  <a:srgbClr val="494949"/>
                </a:solidFill>
                <a:latin typeface="微软雅黑" panose="020B0503020204020204" charset="-122"/>
                <a:ea typeface="微软雅黑" panose="020B0503020204020204" charset="-122"/>
              </a:rPr>
              <a:t>SO_REUSEPORT</a:t>
            </a:r>
            <a:endParaRPr lang="en-US" altLang="zh-CN" sz="900">
              <a:solidFill>
                <a:srgbClr val="494949"/>
              </a:solidFill>
              <a:latin typeface="微软雅黑" panose="020B0503020204020204" charset="-122"/>
              <a:ea typeface="微软雅黑" panose="020B0503020204020204" charset="-122"/>
            </a:endParaRPr>
          </a:p>
        </p:txBody>
      </p:sp>
      <p:sp>
        <p:nvSpPr>
          <p:cNvPr id="8" name="文本框 7"/>
          <p:cNvSpPr txBox="1"/>
          <p:nvPr>
            <p:custDataLst>
              <p:tags r:id="rId52"/>
            </p:custDataLst>
          </p:nvPr>
        </p:nvSpPr>
        <p:spPr>
          <a:xfrm>
            <a:off x="358140" y="4969510"/>
            <a:ext cx="1304925" cy="250190"/>
          </a:xfrm>
          <a:prstGeom prst="rect">
            <a:avLst/>
          </a:prstGeom>
        </p:spPr>
        <p:txBody>
          <a:bodyPr wrap="square">
            <a:spAutoFit/>
          </a:bodyPr>
          <a:p>
            <a:pPr>
              <a:lnSpc>
                <a:spcPct val="115000"/>
              </a:lnSpc>
              <a:spcBef>
                <a:spcPct val="0"/>
              </a:spcBef>
              <a:spcAft>
                <a:spcPct val="0"/>
              </a:spcAft>
            </a:pPr>
            <a:r>
              <a:rPr lang="en-US" altLang="zh-CN" sz="900">
                <a:solidFill>
                  <a:srgbClr val="494949"/>
                </a:solidFill>
                <a:latin typeface="微软雅黑" panose="020B0503020204020204" charset="-122"/>
                <a:ea typeface="微软雅黑" panose="020B0503020204020204" charset="-122"/>
              </a:rPr>
              <a:t>SO_REUSEPORT</a:t>
            </a:r>
            <a:endParaRPr lang="en-US" altLang="zh-CN" sz="900">
              <a:solidFill>
                <a:srgbClr val="494949"/>
              </a:solidFill>
              <a:latin typeface="微软雅黑" panose="020B0503020204020204" charset="-122"/>
              <a:ea typeface="微软雅黑" panose="020B0503020204020204" charset="-122"/>
            </a:endParaRPr>
          </a:p>
        </p:txBody>
      </p:sp>
      <p:sp>
        <p:nvSpPr>
          <p:cNvPr id="12" name="文本框 11"/>
          <p:cNvSpPr txBox="1"/>
          <p:nvPr>
            <p:custDataLst>
              <p:tags r:id="rId53"/>
            </p:custDataLst>
          </p:nvPr>
        </p:nvSpPr>
        <p:spPr>
          <a:xfrm>
            <a:off x="358140" y="4344035"/>
            <a:ext cx="1304925" cy="250190"/>
          </a:xfrm>
          <a:prstGeom prst="rect">
            <a:avLst/>
          </a:prstGeom>
        </p:spPr>
        <p:txBody>
          <a:bodyPr wrap="square">
            <a:spAutoFit/>
          </a:bodyPr>
          <a:p>
            <a:pPr>
              <a:lnSpc>
                <a:spcPct val="115000"/>
              </a:lnSpc>
              <a:spcBef>
                <a:spcPct val="0"/>
              </a:spcBef>
              <a:spcAft>
                <a:spcPct val="0"/>
              </a:spcAft>
            </a:pPr>
            <a:r>
              <a:rPr lang="en-US" altLang="zh-CN" sz="900">
                <a:solidFill>
                  <a:srgbClr val="494949"/>
                </a:solidFill>
                <a:latin typeface="微软雅黑" panose="020B0503020204020204" charset="-122"/>
                <a:ea typeface="微软雅黑" panose="020B0503020204020204" charset="-122"/>
              </a:rPr>
              <a:t>SO_REUSEPORT</a:t>
            </a:r>
            <a:endParaRPr lang="en-US" altLang="zh-CN" sz="900">
              <a:solidFill>
                <a:srgbClr val="494949"/>
              </a:solidFill>
              <a:latin typeface="微软雅黑" panose="020B0503020204020204" charset="-122"/>
              <a:ea typeface="微软雅黑" panose="020B0503020204020204" charset="-122"/>
            </a:endParaRPr>
          </a:p>
        </p:txBody>
      </p:sp>
      <p:sp>
        <p:nvSpPr>
          <p:cNvPr id="13" name="文本框 12"/>
          <p:cNvSpPr txBox="1"/>
          <p:nvPr>
            <p:custDataLst>
              <p:tags r:id="rId54"/>
            </p:custDataLst>
          </p:nvPr>
        </p:nvSpPr>
        <p:spPr>
          <a:xfrm>
            <a:off x="5800725" y="5920105"/>
            <a:ext cx="1304925" cy="645160"/>
          </a:xfrm>
          <a:prstGeom prst="rect">
            <a:avLst/>
          </a:prstGeom>
          <a:noFill/>
        </p:spPr>
        <p:txBody>
          <a:bodyPr wrap="square" rtlCol="0" anchor="t">
            <a:spAutoFit/>
          </a:bodyPr>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每个线程加锁交替执行</a:t>
            </a:r>
            <a:r>
              <a:rPr lang="zh-CN" altLang="en-US" sz="1200">
                <a:latin typeface="微软雅黑" panose="020B0503020204020204" charset="-122"/>
                <a:ea typeface="微软雅黑" panose="020B0503020204020204" charset="-122"/>
                <a:sym typeface="+mn-ea"/>
              </a:rPr>
              <a:t>命令；</a:t>
            </a:r>
            <a:endParaRPr lang="zh-CN" altLang="en-US" sz="1200">
              <a:latin typeface="微软雅黑" panose="020B0503020204020204" charset="-122"/>
              <a:ea typeface="微软雅黑" panose="020B0503020204020204" charset="-122"/>
              <a:sym typeface="+mn-ea"/>
            </a:endParaRPr>
          </a:p>
        </p:txBody>
      </p:sp>
      <p:sp>
        <p:nvSpPr>
          <p:cNvPr id="17" name="文本框 16"/>
          <p:cNvSpPr txBox="1"/>
          <p:nvPr>
            <p:custDataLst>
              <p:tags r:id="rId55"/>
            </p:custDataLst>
          </p:nvPr>
        </p:nvSpPr>
        <p:spPr>
          <a:xfrm>
            <a:off x="7452995" y="5807075"/>
            <a:ext cx="3902075" cy="889000"/>
          </a:xfrm>
          <a:prstGeom prst="rect">
            <a:avLst/>
          </a:prstGeom>
          <a:noFill/>
        </p:spPr>
        <p:txBody>
          <a:bodyPr wrap="square" rtlCol="0" anchor="t">
            <a:noAutofit/>
          </a:bodyPr>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启用了SO_REUSEPORT属性的每个线程可以独立的向客户端客户端发送</a:t>
            </a:r>
            <a:r>
              <a:rPr lang="en-US" altLang="zh-CN" sz="1200">
                <a:latin typeface="微软雅黑" panose="020B0503020204020204" charset="-122"/>
                <a:ea typeface="微软雅黑" panose="020B0503020204020204" charset="-122"/>
                <a:sym typeface="+mn-ea"/>
              </a:rPr>
              <a:t>RESP</a:t>
            </a:r>
            <a:r>
              <a:rPr lang="zh-CN" altLang="en-US" sz="1200">
                <a:latin typeface="微软雅黑" panose="020B0503020204020204" charset="-122"/>
                <a:ea typeface="微软雅黑" panose="020B0503020204020204" charset="-122"/>
                <a:sym typeface="+mn-ea"/>
              </a:rPr>
              <a:t>格式数据；</a:t>
            </a:r>
            <a:endParaRPr lang="zh-CN" altLang="en-US" sz="1200">
              <a:latin typeface="微软雅黑" panose="020B0503020204020204" charset="-122"/>
              <a:ea typeface="微软雅黑" panose="020B0503020204020204" charset="-122"/>
              <a:sym typeface="+mn-ea"/>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sym typeface="+mn-ea"/>
              </a:rPr>
              <a:t>支持跨线程向客户端发送数据；</a:t>
            </a:r>
            <a:endParaRPr lang="zh-CN" altLang="en-US" sz="1200">
              <a:latin typeface="微软雅黑" panose="020B0503020204020204" charset="-122"/>
              <a:ea typeface="微软雅黑" panose="020B0503020204020204" charset="-122"/>
              <a:sym typeface="+mn-ea"/>
            </a:endParaRPr>
          </a:p>
        </p:txBody>
      </p:sp>
      <p:sp>
        <p:nvSpPr>
          <p:cNvPr id="46" name="文本框 45"/>
          <p:cNvSpPr txBox="1"/>
          <p:nvPr>
            <p:custDataLst>
              <p:tags r:id="rId56"/>
            </p:custDataLst>
          </p:nvPr>
        </p:nvSpPr>
        <p:spPr>
          <a:xfrm>
            <a:off x="10793730" y="4531995"/>
            <a:ext cx="1304925" cy="250190"/>
          </a:xfrm>
          <a:prstGeom prst="rect">
            <a:avLst/>
          </a:prstGeom>
        </p:spPr>
        <p:txBody>
          <a:bodyPr wrap="square">
            <a:spAutoFit/>
          </a:bodyPr>
          <a:p>
            <a:pPr>
              <a:lnSpc>
                <a:spcPct val="115000"/>
              </a:lnSpc>
              <a:spcBef>
                <a:spcPct val="0"/>
              </a:spcBef>
              <a:spcAft>
                <a:spcPct val="0"/>
              </a:spcAft>
            </a:pPr>
            <a:r>
              <a:rPr lang="en-US" altLang="zh-CN" sz="900">
                <a:solidFill>
                  <a:srgbClr val="494949"/>
                </a:solidFill>
                <a:latin typeface="微软雅黑" panose="020B0503020204020204" charset="-122"/>
                <a:ea typeface="微软雅黑" panose="020B0503020204020204" charset="-122"/>
              </a:rPr>
              <a:t>aeAsyncFunc</a:t>
            </a:r>
            <a:endParaRPr lang="en-US" altLang="zh-CN" sz="900">
              <a:solidFill>
                <a:srgbClr val="494949"/>
              </a:solidFill>
              <a:latin typeface="微软雅黑" panose="020B0503020204020204" charset="-122"/>
              <a:ea typeface="微软雅黑" panose="020B0503020204020204" charset="-122"/>
            </a:endParaRPr>
          </a:p>
        </p:txBody>
      </p:sp>
      <p:sp>
        <p:nvSpPr>
          <p:cNvPr id="48" name="文本框 47"/>
          <p:cNvSpPr txBox="1"/>
          <p:nvPr>
            <p:custDataLst>
              <p:tags r:id="rId57"/>
            </p:custDataLst>
          </p:nvPr>
        </p:nvSpPr>
        <p:spPr>
          <a:xfrm>
            <a:off x="10815955" y="5124450"/>
            <a:ext cx="1304925" cy="250190"/>
          </a:xfrm>
          <a:prstGeom prst="rect">
            <a:avLst/>
          </a:prstGeom>
        </p:spPr>
        <p:txBody>
          <a:bodyPr wrap="square">
            <a:spAutoFit/>
          </a:bodyPr>
          <a:p>
            <a:pPr>
              <a:lnSpc>
                <a:spcPct val="115000"/>
              </a:lnSpc>
              <a:spcBef>
                <a:spcPct val="0"/>
              </a:spcBef>
              <a:spcAft>
                <a:spcPct val="0"/>
              </a:spcAft>
            </a:pPr>
            <a:r>
              <a:rPr lang="en-US" altLang="zh-CN" sz="900">
                <a:solidFill>
                  <a:srgbClr val="494949"/>
                </a:solidFill>
                <a:latin typeface="微软雅黑" panose="020B0503020204020204" charset="-122"/>
                <a:ea typeface="微软雅黑" panose="020B0503020204020204" charset="-122"/>
              </a:rPr>
              <a:t>aeAsyncFunc</a:t>
            </a:r>
            <a:endParaRPr lang="en-US" altLang="zh-CN" sz="900">
              <a:solidFill>
                <a:srgbClr val="494949"/>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p>
            <a:r>
              <a:rPr lang="zh-CN" altLang="en-US"/>
              <a:t>冷热替换架构</a:t>
            </a:r>
            <a:endParaRPr lang="zh-CN" altLang="en-US"/>
          </a:p>
        </p:txBody>
      </p:sp>
      <p:sp>
        <p:nvSpPr>
          <p:cNvPr id="8" name="文本框 7"/>
          <p:cNvSpPr txBox="1"/>
          <p:nvPr>
            <p:custDataLst>
              <p:tags r:id="rId1"/>
            </p:custDataLst>
          </p:nvPr>
        </p:nvSpPr>
        <p:spPr>
          <a:xfrm>
            <a:off x="7205345" y="1261110"/>
            <a:ext cx="4562475" cy="1476375"/>
          </a:xfrm>
          <a:prstGeom prst="rect">
            <a:avLst/>
          </a:prstGeom>
          <a:noFill/>
        </p:spPr>
        <p:txBody>
          <a:bodyPr wrap="square" rtlCol="0">
            <a:spAutoFit/>
          </a:bodyPr>
          <a:p>
            <a:pPr fontAlgn="auto">
              <a:lnSpc>
                <a:spcPct val="150000"/>
              </a:lnSpc>
            </a:pPr>
            <a:r>
              <a:rPr lang="zh-CN" altLang="en-US" sz="1200">
                <a:latin typeface="微软雅黑" panose="020B0503020204020204" charset="-122"/>
                <a:ea typeface="微软雅黑" panose="020B0503020204020204" charset="-122"/>
              </a:rPr>
              <a:t>假设生产环境下平均每个</a:t>
            </a:r>
            <a:r>
              <a:rPr lang="en-US" altLang="zh-CN" sz="1200">
                <a:latin typeface="微软雅黑" panose="020B0503020204020204" charset="-122"/>
                <a:ea typeface="微软雅黑" panose="020B0503020204020204" charset="-122"/>
              </a:rPr>
              <a:t>key</a:t>
            </a:r>
            <a:r>
              <a:rPr lang="zh-CN" altLang="en-US" sz="1200">
                <a:latin typeface="微软雅黑" panose="020B0503020204020204" charset="-122"/>
                <a:ea typeface="微软雅黑" panose="020B0503020204020204" charset="-122"/>
              </a:rPr>
              <a:t>大小为</a:t>
            </a:r>
            <a:r>
              <a:rPr lang="en-US" altLang="zh-CN" sz="1200">
                <a:latin typeface="微软雅黑" panose="020B0503020204020204" charset="-122"/>
                <a:ea typeface="微软雅黑" panose="020B0503020204020204" charset="-122"/>
              </a:rPr>
              <a:t>32B</a:t>
            </a:r>
            <a:r>
              <a:rPr lang="zh-CN" altLang="en-US" sz="1200">
                <a:latin typeface="微软雅黑" panose="020B0503020204020204" charset="-122"/>
                <a:ea typeface="微软雅黑" panose="020B0503020204020204" charset="-122"/>
              </a:rPr>
              <a:t>、</a:t>
            </a:r>
            <a:r>
              <a:rPr lang="en-US" altLang="zh-CN" sz="1200">
                <a:latin typeface="微软雅黑" panose="020B0503020204020204" charset="-122"/>
                <a:ea typeface="微软雅黑" panose="020B0503020204020204" charset="-122"/>
              </a:rPr>
              <a:t>value</a:t>
            </a:r>
            <a:r>
              <a:rPr lang="zh-CN" altLang="en-US" sz="1200">
                <a:latin typeface="微软雅黑" panose="020B0503020204020204" charset="-122"/>
                <a:ea typeface="微软雅黑" panose="020B0503020204020204" charset="-122"/>
              </a:rPr>
              <a:t>大小为</a:t>
            </a:r>
            <a:r>
              <a:rPr lang="en-US" altLang="zh-CN" sz="1200">
                <a:latin typeface="微软雅黑" panose="020B0503020204020204" charset="-122"/>
                <a:ea typeface="微软雅黑" panose="020B0503020204020204" charset="-122"/>
              </a:rPr>
              <a:t>256B</a:t>
            </a:r>
            <a:r>
              <a:rPr lang="zh-CN" altLang="en-US" sz="1200">
                <a:latin typeface="微软雅黑" panose="020B0503020204020204" charset="-122"/>
                <a:ea typeface="微软雅黑" panose="020B0503020204020204" charset="-122"/>
              </a:rPr>
              <a:t>，按照</a:t>
            </a:r>
            <a:r>
              <a:rPr lang="en-US" altLang="zh-CN" sz="1200">
                <a:latin typeface="微软雅黑" panose="020B0503020204020204" charset="-122"/>
                <a:ea typeface="微软雅黑" panose="020B0503020204020204" charset="-122"/>
              </a:rPr>
              <a:t>key</a:t>
            </a:r>
            <a:r>
              <a:rPr lang="zh-CN" altLang="en-US" sz="1200">
                <a:latin typeface="微软雅黑" panose="020B0503020204020204" charset="-122"/>
                <a:ea typeface="微软雅黑" panose="020B0503020204020204" charset="-122"/>
              </a:rPr>
              <a:t>占内存</a:t>
            </a:r>
            <a:r>
              <a:rPr lang="en-US" altLang="zh-CN" sz="1200">
                <a:latin typeface="微软雅黑" panose="020B0503020204020204" charset="-122"/>
                <a:ea typeface="微软雅黑" panose="020B0503020204020204" charset="-122"/>
              </a:rPr>
              <a:t>10%</a:t>
            </a:r>
            <a:r>
              <a:rPr lang="zh-CN" altLang="en-US" sz="1200">
                <a:latin typeface="微软雅黑" panose="020B0503020204020204" charset="-122"/>
                <a:ea typeface="微软雅黑" panose="020B0503020204020204" charset="-122"/>
              </a:rPr>
              <a:t>，</a:t>
            </a:r>
            <a:r>
              <a:rPr lang="en-US" altLang="zh-CN" sz="1200">
                <a:latin typeface="微软雅黑" panose="020B0503020204020204" charset="-122"/>
                <a:ea typeface="微软雅黑" panose="020B0503020204020204" charset="-122"/>
              </a:rPr>
              <a:t>value</a:t>
            </a:r>
            <a:r>
              <a:rPr lang="zh-CN" altLang="en-US" sz="1200">
                <a:latin typeface="微软雅黑" panose="020B0503020204020204" charset="-122"/>
                <a:ea typeface="微软雅黑" panose="020B0503020204020204" charset="-122"/>
              </a:rPr>
              <a:t>占内存</a:t>
            </a:r>
            <a:r>
              <a:rPr lang="en-US" altLang="zh-CN" sz="1200">
                <a:latin typeface="微软雅黑" panose="020B0503020204020204" charset="-122"/>
                <a:ea typeface="微软雅黑" panose="020B0503020204020204" charset="-122"/>
              </a:rPr>
              <a:t>90%</a:t>
            </a:r>
            <a:r>
              <a:rPr lang="zh-CN" altLang="en-US" sz="1200">
                <a:latin typeface="微软雅黑" panose="020B0503020204020204" charset="-122"/>
                <a:ea typeface="微软雅黑" panose="020B0503020204020204" charset="-122"/>
              </a:rPr>
              <a:t>计算：</a:t>
            </a:r>
            <a:endParaRPr lang="zh-CN" altLang="en-US" sz="1200">
              <a:latin typeface="微软雅黑" panose="020B0503020204020204" charset="-122"/>
              <a:ea typeface="微软雅黑" panose="020B0503020204020204" charset="-122"/>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rPr>
              <a:t>换出全部value，可减少（</a:t>
            </a:r>
            <a:r>
              <a:rPr lang="en-US" altLang="zh-CN" sz="1200">
                <a:latin typeface="微软雅黑" panose="020B0503020204020204" charset="-122"/>
                <a:ea typeface="微软雅黑" panose="020B0503020204020204" charset="-122"/>
              </a:rPr>
              <a:t>90</a:t>
            </a:r>
            <a:r>
              <a:rPr lang="zh-CN" altLang="en-US" sz="1200">
                <a:latin typeface="微软雅黑" panose="020B0503020204020204" charset="-122"/>
                <a:ea typeface="微软雅黑" panose="020B0503020204020204" charset="-122"/>
              </a:rPr>
              <a:t>% </a:t>
            </a:r>
            <a:r>
              <a:rPr lang="en-US" altLang="zh-CN" sz="1200">
                <a:latin typeface="微软雅黑" panose="020B0503020204020204" charset="-122"/>
                <a:ea typeface="微软雅黑" panose="020B0503020204020204" charset="-122"/>
              </a:rPr>
              <a:t>- rocksdb</a:t>
            </a:r>
            <a:r>
              <a:rPr lang="zh-CN" altLang="en-US" sz="1200">
                <a:latin typeface="微软雅黑" panose="020B0503020204020204" charset="-122"/>
                <a:ea typeface="微软雅黑" panose="020B0503020204020204" charset="-122"/>
              </a:rPr>
              <a:t>占用）内存</a:t>
            </a:r>
            <a:endParaRPr lang="zh-CN" altLang="en-US" sz="1200">
              <a:latin typeface="微软雅黑" panose="020B0503020204020204" charset="-122"/>
              <a:ea typeface="微软雅黑" panose="020B0503020204020204" charset="-122"/>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rPr>
              <a:t>换出</a:t>
            </a:r>
            <a:r>
              <a:rPr lang="en-US" altLang="zh-CN" sz="1200">
                <a:latin typeface="微软雅黑" panose="020B0503020204020204" charset="-122"/>
                <a:ea typeface="微软雅黑" panose="020B0503020204020204" charset="-122"/>
              </a:rPr>
              <a:t>90%value</a:t>
            </a:r>
            <a:r>
              <a:rPr lang="zh-CN" altLang="en-US" sz="1200">
                <a:latin typeface="微软雅黑" panose="020B0503020204020204" charset="-122"/>
                <a:ea typeface="微软雅黑" panose="020B0503020204020204" charset="-122"/>
              </a:rPr>
              <a:t>，可减少（</a:t>
            </a:r>
            <a:r>
              <a:rPr lang="en-US" altLang="zh-CN" sz="1200">
                <a:latin typeface="微软雅黑" panose="020B0503020204020204" charset="-122"/>
                <a:ea typeface="微软雅黑" panose="020B0503020204020204" charset="-122"/>
              </a:rPr>
              <a:t>81% - rocksdb</a:t>
            </a:r>
            <a:r>
              <a:rPr lang="zh-CN" altLang="en-US" sz="1200">
                <a:latin typeface="微软雅黑" panose="020B0503020204020204" charset="-122"/>
                <a:ea typeface="微软雅黑" panose="020B0503020204020204" charset="-122"/>
              </a:rPr>
              <a:t>占用）</a:t>
            </a:r>
            <a:r>
              <a:rPr lang="zh-CN" altLang="en-US" sz="1200">
                <a:latin typeface="微软雅黑" panose="020B0503020204020204" charset="-122"/>
                <a:ea typeface="微软雅黑" panose="020B0503020204020204" charset="-122"/>
              </a:rPr>
              <a:t>内存</a:t>
            </a:r>
            <a:endParaRPr lang="zh-CN" altLang="en-US" sz="1200">
              <a:latin typeface="微软雅黑" panose="020B0503020204020204" charset="-122"/>
              <a:ea typeface="微软雅黑" panose="020B0503020204020204" charset="-122"/>
            </a:endParaRPr>
          </a:p>
          <a:p>
            <a:pPr marL="171450" indent="-1714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rPr>
              <a:t>换出</a:t>
            </a:r>
            <a:r>
              <a:rPr lang="en-US" altLang="zh-CN" sz="1200">
                <a:latin typeface="微软雅黑" panose="020B0503020204020204" charset="-122"/>
                <a:ea typeface="微软雅黑" panose="020B0503020204020204" charset="-122"/>
              </a:rPr>
              <a:t>50%value</a:t>
            </a:r>
            <a:r>
              <a:rPr lang="zh-CN" altLang="en-US" sz="1200">
                <a:latin typeface="微软雅黑" panose="020B0503020204020204" charset="-122"/>
                <a:ea typeface="微软雅黑" panose="020B0503020204020204" charset="-122"/>
              </a:rPr>
              <a:t>，可减少（</a:t>
            </a:r>
            <a:r>
              <a:rPr lang="en-US" altLang="zh-CN" sz="1200">
                <a:latin typeface="微软雅黑" panose="020B0503020204020204" charset="-122"/>
                <a:ea typeface="微软雅黑" panose="020B0503020204020204" charset="-122"/>
              </a:rPr>
              <a:t>45% - rocksdb</a:t>
            </a:r>
            <a:r>
              <a:rPr lang="zh-CN" altLang="en-US" sz="1200">
                <a:latin typeface="微软雅黑" panose="020B0503020204020204" charset="-122"/>
                <a:ea typeface="微软雅黑" panose="020B0503020204020204" charset="-122"/>
              </a:rPr>
              <a:t>占用）</a:t>
            </a:r>
            <a:r>
              <a:rPr lang="zh-CN" altLang="en-US" sz="1200">
                <a:latin typeface="微软雅黑" panose="020B0503020204020204" charset="-122"/>
                <a:ea typeface="微软雅黑" panose="020B0503020204020204" charset="-122"/>
              </a:rPr>
              <a:t>内存</a:t>
            </a:r>
            <a:endParaRPr lang="zh-CN" altLang="en-US" sz="1200">
              <a:latin typeface="微软雅黑" panose="020B0503020204020204" charset="-122"/>
              <a:ea typeface="微软雅黑" panose="020B0503020204020204" charset="-122"/>
            </a:endParaRPr>
          </a:p>
        </p:txBody>
      </p:sp>
      <p:sp>
        <p:nvSpPr>
          <p:cNvPr id="10" name="文本框 9"/>
          <p:cNvSpPr txBox="1"/>
          <p:nvPr/>
        </p:nvSpPr>
        <p:spPr>
          <a:xfrm>
            <a:off x="6737350" y="3001010"/>
            <a:ext cx="5242560" cy="1198880"/>
          </a:xfrm>
          <a:prstGeom prst="rect">
            <a:avLst/>
          </a:prstGeom>
          <a:noFill/>
        </p:spPr>
        <p:txBody>
          <a:bodyPr wrap="square" rtlCol="0" anchor="t">
            <a:spAutoFit/>
          </a:bodyPr>
          <a:p>
            <a:pPr indent="457200" fontAlgn="auto">
              <a:lnSpc>
                <a:spcPct val="150000"/>
              </a:lnSpc>
              <a:buFont typeface="Arial" panose="020B0604020202020204" pitchFamily="34" charset="0"/>
              <a:buNone/>
            </a:pPr>
            <a:r>
              <a:rPr lang="en-US" altLang="zh-CN" sz="1200">
                <a:latin typeface="微软雅黑" panose="020B0503020204020204" charset="-122"/>
                <a:ea typeface="微软雅黑" panose="020B0503020204020204" charset="-122"/>
                <a:cs typeface="微软雅黑" panose="020B0503020204020204" charset="-122"/>
                <a:sym typeface="+mn-ea"/>
              </a:rPr>
              <a:t>Swap in </a:t>
            </a:r>
            <a:r>
              <a:rPr lang="zh-CN" altLang="en-US" sz="1200">
                <a:latin typeface="微软雅黑" panose="020B0503020204020204" charset="-122"/>
                <a:ea typeface="微软雅黑" panose="020B0503020204020204" charset="-122"/>
                <a:cs typeface="微软雅黑" panose="020B0503020204020204" charset="-122"/>
                <a:sym typeface="+mn-ea"/>
              </a:rPr>
              <a:t>流程：</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读</a:t>
            </a:r>
            <a:r>
              <a:rPr lang="en-US" altLang="zh-CN" sz="1200">
                <a:latin typeface="微软雅黑" panose="020B0503020204020204" charset="-122"/>
                <a:ea typeface="微软雅黑" panose="020B0503020204020204" charset="-122"/>
                <a:cs typeface="微软雅黑" panose="020B0503020204020204" charset="-122"/>
                <a:sym typeface="+mn-ea"/>
              </a:rPr>
              <a:t>rocksdb - </a:t>
            </a:r>
            <a:r>
              <a:rPr lang="zh-CN" altLang="en-US" sz="1200">
                <a:latin typeface="微软雅黑" panose="020B0503020204020204" charset="-122"/>
                <a:ea typeface="微软雅黑" panose="020B0503020204020204" charset="-122"/>
                <a:cs typeface="微软雅黑" panose="020B0503020204020204" charset="-122"/>
                <a:sym typeface="+mn-ea"/>
              </a:rPr>
              <a:t>读取</a:t>
            </a:r>
            <a:r>
              <a:rPr lang="en-US" altLang="zh-CN" sz="1200">
                <a:latin typeface="微软雅黑" panose="020B0503020204020204" charset="-122"/>
                <a:ea typeface="微软雅黑" panose="020B0503020204020204" charset="-122"/>
                <a:cs typeface="微软雅黑" panose="020B0503020204020204" charset="-122"/>
                <a:sym typeface="+mn-ea"/>
              </a:rPr>
              <a:t>rocksdb</a:t>
            </a:r>
            <a:r>
              <a:rPr lang="zh-CN" altLang="en-US" sz="1200">
                <a:latin typeface="微软雅黑" panose="020B0503020204020204" charset="-122"/>
                <a:ea typeface="微软雅黑" panose="020B0503020204020204" charset="-122"/>
                <a:cs typeface="微软雅黑" panose="020B0503020204020204" charset="-122"/>
                <a:sym typeface="+mn-ea"/>
              </a:rPr>
              <a:t>数据</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数据解码</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将从</a:t>
            </a:r>
            <a:r>
              <a:rPr lang="en-US" altLang="zh-CN" sz="1200">
                <a:latin typeface="微软雅黑" panose="020B0503020204020204" charset="-122"/>
                <a:ea typeface="微软雅黑" panose="020B0503020204020204" charset="-122"/>
                <a:cs typeface="微软雅黑" panose="020B0503020204020204" charset="-122"/>
                <a:sym typeface="+mn-ea"/>
              </a:rPr>
              <a:t>rocksdb</a:t>
            </a:r>
            <a:r>
              <a:rPr lang="zh-CN" altLang="en-US" sz="1200">
                <a:latin typeface="微软雅黑" panose="020B0503020204020204" charset="-122"/>
                <a:ea typeface="微软雅黑" panose="020B0503020204020204" charset="-122"/>
                <a:cs typeface="微软雅黑" panose="020B0503020204020204" charset="-122"/>
                <a:sym typeface="+mn-ea"/>
              </a:rPr>
              <a:t>读取的二进制数据转换成各种数据类型</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合并内存</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将解析的</a:t>
            </a:r>
            <a:r>
              <a:rPr lang="en-US" altLang="zh-CN" sz="1200">
                <a:latin typeface="微软雅黑" panose="020B0503020204020204" charset="-122"/>
                <a:ea typeface="微软雅黑" panose="020B0503020204020204" charset="-122"/>
                <a:cs typeface="微软雅黑" panose="020B0503020204020204" charset="-122"/>
                <a:sym typeface="+mn-ea"/>
              </a:rPr>
              <a:t>kv</a:t>
            </a:r>
            <a:r>
              <a:rPr lang="zh-CN" altLang="en-US" sz="1200">
                <a:latin typeface="微软雅黑" panose="020B0503020204020204" charset="-122"/>
                <a:ea typeface="微软雅黑" panose="020B0503020204020204" charset="-122"/>
                <a:cs typeface="微软雅黑" panose="020B0503020204020204" charset="-122"/>
                <a:sym typeface="+mn-ea"/>
              </a:rPr>
              <a:t>键值对合并内存</a:t>
            </a:r>
            <a:endParaRPr lang="zh-CN" altLang="en-US" sz="1200">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6737350" y="4602480"/>
            <a:ext cx="5321935" cy="1753235"/>
          </a:xfrm>
          <a:prstGeom prst="rect">
            <a:avLst/>
          </a:prstGeom>
          <a:noFill/>
        </p:spPr>
        <p:txBody>
          <a:bodyPr wrap="square" rtlCol="0" anchor="t">
            <a:spAutoFit/>
          </a:bodyPr>
          <a:p>
            <a:pPr indent="457200" fontAlgn="auto">
              <a:lnSpc>
                <a:spcPct val="150000"/>
              </a:lnSpc>
              <a:buFont typeface="Arial" panose="020B0604020202020204" pitchFamily="34" charset="0"/>
              <a:buNone/>
            </a:pPr>
            <a:r>
              <a:rPr lang="en-US" altLang="zh-CN" sz="1200">
                <a:latin typeface="微软雅黑" panose="020B0503020204020204" charset="-122"/>
                <a:ea typeface="微软雅黑" panose="020B0503020204020204" charset="-122"/>
                <a:cs typeface="微软雅黑" panose="020B0503020204020204" charset="-122"/>
                <a:sym typeface="+mn-ea"/>
              </a:rPr>
              <a:t>Swap out </a:t>
            </a:r>
            <a:r>
              <a:rPr lang="zh-CN" altLang="en-US" sz="1200">
                <a:latin typeface="微软雅黑" panose="020B0503020204020204" charset="-122"/>
                <a:ea typeface="微软雅黑" panose="020B0503020204020204" charset="-122"/>
                <a:cs typeface="微软雅黑" panose="020B0503020204020204" charset="-122"/>
                <a:sym typeface="+mn-ea"/>
              </a:rPr>
              <a:t>流程：</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状态更新</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更新</a:t>
            </a:r>
            <a:r>
              <a:rPr lang="en-US" altLang="zh-CN" sz="1200">
                <a:latin typeface="微软雅黑" panose="020B0503020204020204" charset="-122"/>
                <a:ea typeface="微软雅黑" panose="020B0503020204020204" charset="-122"/>
                <a:cs typeface="微软雅黑" panose="020B0503020204020204" charset="-122"/>
                <a:sym typeface="+mn-ea"/>
              </a:rPr>
              <a:t>key</a:t>
            </a:r>
            <a:r>
              <a:rPr lang="zh-CN" altLang="en-US" sz="1200">
                <a:latin typeface="微软雅黑" panose="020B0503020204020204" charset="-122"/>
                <a:ea typeface="微软雅黑" panose="020B0503020204020204" charset="-122"/>
                <a:cs typeface="微软雅黑" panose="020B0503020204020204" charset="-122"/>
                <a:sym typeface="+mn-ea"/>
              </a:rPr>
              <a:t>状态信息</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数据编码</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将不同数据类型编码成二进制数据写入</a:t>
            </a:r>
            <a:r>
              <a:rPr lang="en-US" altLang="zh-CN" sz="1200">
                <a:latin typeface="微软雅黑" panose="020B0503020204020204" charset="-122"/>
                <a:ea typeface="微软雅黑" panose="020B0503020204020204" charset="-122"/>
                <a:cs typeface="微软雅黑" panose="020B0503020204020204" charset="-122"/>
                <a:sym typeface="+mn-ea"/>
              </a:rPr>
              <a:t>rocksdb</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请求过滤</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过滤重复请求</a:t>
            </a:r>
            <a:endParaRPr lang="zh-CN" altLang="en-US" sz="1200" b="1">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合并请求</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组成批量数据</a:t>
            </a:r>
            <a:endParaRPr lang="zh-CN" altLang="en-US" sz="1200">
              <a:latin typeface="微软雅黑" panose="020B0503020204020204" charset="-122"/>
              <a:ea typeface="微软雅黑" panose="020B0503020204020204" charset="-122"/>
              <a:cs typeface="微软雅黑" panose="020B0503020204020204" charset="-122"/>
            </a:endParaRPr>
          </a:p>
          <a:p>
            <a:pPr marL="742950" lvl="1"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sym typeface="+mn-ea"/>
              </a:rPr>
              <a:t>任务提交</a:t>
            </a:r>
            <a:r>
              <a:rPr lang="en-US" altLang="zh-CN" sz="1200">
                <a:latin typeface="微软雅黑" panose="020B0503020204020204" charset="-122"/>
                <a:ea typeface="微软雅黑" panose="020B0503020204020204" charset="-122"/>
                <a:cs typeface="微软雅黑" panose="020B0503020204020204" charset="-122"/>
                <a:sym typeface="+mn-ea"/>
              </a:rPr>
              <a:t> - </a:t>
            </a:r>
            <a:r>
              <a:rPr lang="zh-CN" altLang="en-US" sz="1200">
                <a:latin typeface="微软雅黑" panose="020B0503020204020204" charset="-122"/>
                <a:ea typeface="微软雅黑" panose="020B0503020204020204" charset="-122"/>
                <a:cs typeface="微软雅黑" panose="020B0503020204020204" charset="-122"/>
                <a:sym typeface="+mn-ea"/>
              </a:rPr>
              <a:t>将请求提交到后端刷新线程</a:t>
            </a:r>
            <a:endParaRPr lang="zh-CN" altLang="en-US" sz="1200">
              <a:latin typeface="微软雅黑" panose="020B0503020204020204" charset="-122"/>
              <a:ea typeface="微软雅黑" panose="020B0503020204020204" charset="-122"/>
              <a:cs typeface="微软雅黑" panose="020B0503020204020204" charset="-122"/>
              <a:sym typeface="+mn-ea"/>
            </a:endParaRPr>
          </a:p>
        </p:txBody>
      </p:sp>
      <p:pic>
        <p:nvPicPr>
          <p:cNvPr id="17" name="图片 16" descr="存储架构_副本"/>
          <p:cNvPicPr>
            <a:picLocks noChangeAspect="1"/>
          </p:cNvPicPr>
          <p:nvPr/>
        </p:nvPicPr>
        <p:blipFill>
          <a:blip r:embed="rId2"/>
          <a:stretch>
            <a:fillRect/>
          </a:stretch>
        </p:blipFill>
        <p:spPr>
          <a:xfrm>
            <a:off x="485775" y="1057910"/>
            <a:ext cx="6250940" cy="54622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p>
            <a:r>
              <a:rPr lang="en-US" altLang="zh-CN"/>
              <a:t>o</a:t>
            </a:r>
            <a:r>
              <a:rPr lang="zh-CN" altLang="en-US"/>
              <a:t>penAMDC基准性能测试</a:t>
            </a:r>
            <a:r>
              <a:rPr lang="en-US" altLang="zh-CN"/>
              <a:t>-</a:t>
            </a:r>
            <a:r>
              <a:rPr lang="zh-CN" altLang="en-US"/>
              <a:t>并发测试</a:t>
            </a:r>
            <a:endParaRPr lang="zh-CN" altLang="en-US"/>
          </a:p>
        </p:txBody>
      </p:sp>
      <p:sp>
        <p:nvSpPr>
          <p:cNvPr id="175" name="矩形"/>
          <p:cNvSpPr/>
          <p:nvPr/>
        </p:nvSpPr>
        <p:spPr>
          <a:xfrm>
            <a:off x="419174" y="1479872"/>
            <a:ext cx="5420767" cy="4235351"/>
          </a:xfrm>
          <a:prstGeom prst="rect">
            <a:avLst/>
          </a:prstGeom>
          <a:solidFill>
            <a:srgbClr val="021C7A">
              <a:alpha val="9804"/>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76" name="圆角矩形"/>
          <p:cNvSpPr/>
          <p:nvPr/>
        </p:nvSpPr>
        <p:spPr>
          <a:xfrm>
            <a:off x="769137" y="4704695"/>
            <a:ext cx="4708125" cy="10247"/>
          </a:xfrm>
          <a:custGeom>
            <a:avLst/>
            <a:gdLst/>
            <a:ahLst/>
            <a:cxnLst>
              <a:cxn ang="0">
                <a:pos x="wd2" y="hd2"/>
              </a:cxn>
              <a:cxn ang="5400000">
                <a:pos x="wd2" y="hd2"/>
              </a:cxn>
              <a:cxn ang="10800000">
                <a:pos x="wd2" y="hd2"/>
              </a:cxn>
              <a:cxn ang="16200000">
                <a:pos x="wd2" y="hd2"/>
              </a:cxn>
            </a:cxnLst>
            <a:rect l="0" t="0" r="r" b="b"/>
            <a:pathLst>
              <a:path w="21600" h="21600" extrusionOk="0">
                <a:moveTo>
                  <a:pt x="30" y="21600"/>
                </a:moveTo>
                <a:lnTo>
                  <a:pt x="21570" y="21600"/>
                </a:lnTo>
                <a:cubicBezTo>
                  <a:pt x="21578" y="21600"/>
                  <a:pt x="21584" y="21600"/>
                  <a:pt x="21587" y="20949"/>
                </a:cubicBezTo>
                <a:cubicBezTo>
                  <a:pt x="21592" y="19857"/>
                  <a:pt x="21597" y="17494"/>
                  <a:pt x="21599" y="14494"/>
                </a:cubicBezTo>
                <a:cubicBezTo>
                  <a:pt x="21600" y="13310"/>
                  <a:pt x="21600" y="12060"/>
                  <a:pt x="21600" y="10800"/>
                </a:cubicBezTo>
                <a:cubicBezTo>
                  <a:pt x="21600" y="9540"/>
                  <a:pt x="21600" y="8290"/>
                  <a:pt x="21599" y="7106"/>
                </a:cubicBezTo>
                <a:cubicBezTo>
                  <a:pt x="21597" y="4106"/>
                  <a:pt x="21592" y="1743"/>
                  <a:pt x="21587" y="651"/>
                </a:cubicBezTo>
                <a:cubicBezTo>
                  <a:pt x="21584" y="0"/>
                  <a:pt x="21578" y="0"/>
                  <a:pt x="21570" y="0"/>
                </a:cubicBezTo>
                <a:lnTo>
                  <a:pt x="30" y="0"/>
                </a:lnTo>
                <a:cubicBezTo>
                  <a:pt x="22" y="0"/>
                  <a:pt x="16" y="0"/>
                  <a:pt x="13" y="651"/>
                </a:cubicBezTo>
                <a:cubicBezTo>
                  <a:pt x="8" y="1743"/>
                  <a:pt x="3" y="4106"/>
                  <a:pt x="1" y="7106"/>
                </a:cubicBezTo>
                <a:cubicBezTo>
                  <a:pt x="0" y="8290"/>
                  <a:pt x="0" y="9540"/>
                  <a:pt x="0" y="10800"/>
                </a:cubicBezTo>
                <a:cubicBezTo>
                  <a:pt x="0" y="12060"/>
                  <a:pt x="0" y="13310"/>
                  <a:pt x="1" y="14494"/>
                </a:cubicBezTo>
                <a:cubicBezTo>
                  <a:pt x="3" y="17494"/>
                  <a:pt x="8" y="19857"/>
                  <a:pt x="13" y="20949"/>
                </a:cubicBezTo>
                <a:cubicBezTo>
                  <a:pt x="16" y="21600"/>
                  <a:pt x="22" y="21600"/>
                  <a:pt x="30" y="21600"/>
                </a:cubicBezTo>
                <a:close/>
              </a:path>
            </a:pathLst>
          </a:custGeom>
          <a:gradFill>
            <a:gsLst>
              <a:gs pos="0">
                <a:srgbClr val="000000"/>
              </a:gs>
              <a:gs pos="43913">
                <a:srgbClr val="000000">
                  <a:alpha val="56747"/>
                </a:srgbClr>
              </a:gs>
              <a:gs pos="81554">
                <a:srgbClr val="000000">
                  <a:alpha val="35478"/>
                </a:srgbClr>
              </a:gs>
              <a:gs pos="99544">
                <a:srgbClr val="000000">
                  <a:alpha val="0"/>
                </a:srgbClr>
              </a:gs>
            </a:gsLst>
            <a:lin ang="10800000"/>
          </a:gradFill>
          <a:ln w="3175">
            <a:miter lim="400000"/>
          </a:ln>
        </p:spPr>
        <p:txBody>
          <a:bodyPr lIns="50005" tIns="50005" rIns="50005" bIns="50005" anchor="ctr"/>
          <a:lstStyle/>
          <a:p>
            <a:pPr defTabSz="2348230">
              <a:defRPr sz="9000">
                <a:solidFill>
                  <a:srgbClr val="F98C55"/>
                </a:solidFill>
              </a:defRPr>
            </a:pPr>
            <a:endParaRPr sz="3165"/>
          </a:p>
        </p:txBody>
      </p:sp>
      <p:sp>
        <p:nvSpPr>
          <p:cNvPr id="177" name="矩形"/>
          <p:cNvSpPr/>
          <p:nvPr/>
        </p:nvSpPr>
        <p:spPr>
          <a:xfrm>
            <a:off x="1426443" y="4504358"/>
            <a:ext cx="176585" cy="201588"/>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defRPr sz="2400">
                <a:solidFill>
                  <a:srgbClr val="666666"/>
                </a:solidFill>
              </a:defRPr>
            </a:pPr>
            <a:endParaRPr sz="845"/>
          </a:p>
        </p:txBody>
      </p:sp>
      <p:sp>
        <p:nvSpPr>
          <p:cNvPr id="178" name="矩形"/>
          <p:cNvSpPr/>
          <p:nvPr/>
        </p:nvSpPr>
        <p:spPr>
          <a:xfrm>
            <a:off x="1601912" y="4504581"/>
            <a:ext cx="176585" cy="201364"/>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79" name="矩形"/>
          <p:cNvSpPr/>
          <p:nvPr/>
        </p:nvSpPr>
        <p:spPr>
          <a:xfrm>
            <a:off x="1949500" y="4382914"/>
            <a:ext cx="175915" cy="323255"/>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180" name="矩形"/>
          <p:cNvSpPr/>
          <p:nvPr/>
        </p:nvSpPr>
        <p:spPr>
          <a:xfrm>
            <a:off x="2125414" y="4314825"/>
            <a:ext cx="175915" cy="391120"/>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81" name="矩形"/>
          <p:cNvSpPr/>
          <p:nvPr/>
        </p:nvSpPr>
        <p:spPr>
          <a:xfrm>
            <a:off x="2479253" y="4254550"/>
            <a:ext cx="175915" cy="451396"/>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182" name="矩形"/>
          <p:cNvSpPr/>
          <p:nvPr/>
        </p:nvSpPr>
        <p:spPr>
          <a:xfrm>
            <a:off x="2655168" y="3910087"/>
            <a:ext cx="175915" cy="795858"/>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83" name="矩形"/>
          <p:cNvSpPr/>
          <p:nvPr/>
        </p:nvSpPr>
        <p:spPr>
          <a:xfrm>
            <a:off x="3016100" y="4251442"/>
            <a:ext cx="175942" cy="454584"/>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184" name="矩形"/>
          <p:cNvSpPr/>
          <p:nvPr/>
        </p:nvSpPr>
        <p:spPr>
          <a:xfrm>
            <a:off x="3192066" y="3642643"/>
            <a:ext cx="175915" cy="1063526"/>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85" name="矩形"/>
          <p:cNvSpPr/>
          <p:nvPr/>
        </p:nvSpPr>
        <p:spPr>
          <a:xfrm>
            <a:off x="3545904" y="4231109"/>
            <a:ext cx="175915" cy="475059"/>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186" name="矩形"/>
          <p:cNvSpPr/>
          <p:nvPr/>
        </p:nvSpPr>
        <p:spPr>
          <a:xfrm>
            <a:off x="3721819" y="3347963"/>
            <a:ext cx="175915" cy="1358205"/>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187" name="矩形"/>
          <p:cNvSpPr/>
          <p:nvPr/>
        </p:nvSpPr>
        <p:spPr>
          <a:xfrm>
            <a:off x="4077221" y="4225975"/>
            <a:ext cx="175915" cy="479971"/>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188" name="矩形"/>
          <p:cNvSpPr/>
          <p:nvPr/>
        </p:nvSpPr>
        <p:spPr>
          <a:xfrm>
            <a:off x="4253136" y="3076054"/>
            <a:ext cx="175915" cy="1630114"/>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grpSp>
        <p:nvGrpSpPr>
          <p:cNvPr id="189" name="成组"/>
          <p:cNvGrpSpPr/>
          <p:nvPr/>
        </p:nvGrpSpPr>
        <p:grpSpPr>
          <a:xfrm>
            <a:off x="1554169" y="2911720"/>
            <a:ext cx="96505" cy="96505"/>
            <a:chOff x="-159690" y="24951"/>
            <a:chExt cx="274501" cy="274501"/>
          </a:xfrm>
        </p:grpSpPr>
        <p:sp>
          <p:nvSpPr>
            <p:cNvPr id="190" name="圆形"/>
            <p:cNvSpPr/>
            <p:nvPr/>
          </p:nvSpPr>
          <p:spPr>
            <a:xfrm>
              <a:off x="-159691" y="24951"/>
              <a:ext cx="274503" cy="274503"/>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191" name="圆形"/>
            <p:cNvSpPr/>
            <p:nvPr/>
          </p:nvSpPr>
          <p:spPr>
            <a:xfrm>
              <a:off x="-94147" y="90496"/>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192" name="成组"/>
          <p:cNvGrpSpPr/>
          <p:nvPr/>
        </p:nvGrpSpPr>
        <p:grpSpPr>
          <a:xfrm>
            <a:off x="2066942" y="2903128"/>
            <a:ext cx="96505" cy="96505"/>
            <a:chOff x="0" y="0"/>
            <a:chExt cx="274501" cy="274501"/>
          </a:xfrm>
        </p:grpSpPr>
        <p:sp>
          <p:nvSpPr>
            <p:cNvPr id="193" name="圆形"/>
            <p:cNvSpPr/>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194" name="圆形"/>
            <p:cNvSpPr/>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195" name="成组"/>
          <p:cNvGrpSpPr/>
          <p:nvPr/>
        </p:nvGrpSpPr>
        <p:grpSpPr>
          <a:xfrm>
            <a:off x="3116657" y="2798066"/>
            <a:ext cx="96505" cy="96505"/>
            <a:chOff x="0" y="0"/>
            <a:chExt cx="274501" cy="274501"/>
          </a:xfrm>
        </p:grpSpPr>
        <p:sp>
          <p:nvSpPr>
            <p:cNvPr id="196" name="圆形"/>
            <p:cNvSpPr/>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197" name="圆形"/>
            <p:cNvSpPr/>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198" name="成组"/>
          <p:cNvGrpSpPr/>
          <p:nvPr/>
        </p:nvGrpSpPr>
        <p:grpSpPr>
          <a:xfrm>
            <a:off x="3647889" y="2707637"/>
            <a:ext cx="96505" cy="96505"/>
            <a:chOff x="0" y="0"/>
            <a:chExt cx="274501" cy="274501"/>
          </a:xfrm>
        </p:grpSpPr>
        <p:sp>
          <p:nvSpPr>
            <p:cNvPr id="199" name="圆形"/>
            <p:cNvSpPr/>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200" name="圆形"/>
            <p:cNvSpPr/>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201" name="成组"/>
          <p:cNvGrpSpPr/>
          <p:nvPr/>
        </p:nvGrpSpPr>
        <p:grpSpPr>
          <a:xfrm>
            <a:off x="4171939" y="2595957"/>
            <a:ext cx="96505" cy="96505"/>
            <a:chOff x="0" y="0"/>
            <a:chExt cx="274501" cy="274501"/>
          </a:xfrm>
        </p:grpSpPr>
        <p:sp>
          <p:nvSpPr>
            <p:cNvPr id="202" name="圆形"/>
            <p:cNvSpPr/>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203" name="圆形"/>
            <p:cNvSpPr/>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sp>
        <p:nvSpPr>
          <p:cNvPr id="212" name="圆角矩形"/>
          <p:cNvSpPr/>
          <p:nvPr/>
        </p:nvSpPr>
        <p:spPr>
          <a:xfrm rot="16200000">
            <a:off x="-66638" y="3698113"/>
            <a:ext cx="2341406" cy="10396"/>
          </a:xfrm>
          <a:prstGeom prst="roundRect">
            <a:avLst>
              <a:gd name="adj" fmla="val 50000"/>
            </a:avLst>
          </a:prstGeom>
          <a:gradFill>
            <a:gsLst>
              <a:gs pos="2157">
                <a:srgbClr val="000000">
                  <a:alpha val="59770"/>
                </a:srgbClr>
              </a:gs>
              <a:gs pos="44540">
                <a:srgbClr val="000000">
                  <a:alpha val="39937"/>
                </a:srgbClr>
              </a:gs>
              <a:gs pos="83507">
                <a:srgbClr val="000000">
                  <a:alpha val="35478"/>
                </a:srgbClr>
              </a:gs>
              <a:gs pos="99544">
                <a:srgbClr val="000000">
                  <a:alpha val="0"/>
                </a:srgbClr>
              </a:gs>
            </a:gsLst>
            <a:lin ang="10800000"/>
          </a:gradFill>
          <a:ln w="3175">
            <a:miter lim="400000"/>
          </a:ln>
        </p:spPr>
        <p:txBody>
          <a:bodyPr lIns="50005" tIns="50005" rIns="50005" bIns="50005" anchor="ctr"/>
          <a:lstStyle/>
          <a:p>
            <a:pPr defTabSz="2348230">
              <a:defRPr sz="9000">
                <a:solidFill>
                  <a:srgbClr val="F98C55"/>
                </a:solidFill>
              </a:defRPr>
            </a:pPr>
            <a:endParaRPr sz="3165"/>
          </a:p>
        </p:txBody>
      </p:sp>
      <p:sp>
        <p:nvSpPr>
          <p:cNvPr id="213" name="矩形"/>
          <p:cNvSpPr/>
          <p:nvPr/>
        </p:nvSpPr>
        <p:spPr>
          <a:xfrm>
            <a:off x="4608984" y="4188023"/>
            <a:ext cx="175915" cy="518145"/>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214" name="矩形"/>
          <p:cNvSpPr/>
          <p:nvPr/>
        </p:nvSpPr>
        <p:spPr>
          <a:xfrm>
            <a:off x="4786015" y="2987427"/>
            <a:ext cx="175915" cy="1718742"/>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221" name="欧拉跨越生态拐点，进入产业发展正循环…"/>
          <p:cNvSpPr txBox="1"/>
          <p:nvPr/>
        </p:nvSpPr>
        <p:spPr>
          <a:xfrm>
            <a:off x="597322" y="6047708"/>
            <a:ext cx="11198498" cy="455930"/>
          </a:xfrm>
          <a:prstGeom prst="rect">
            <a:avLst/>
          </a:prstGeom>
          <a:ln w="3175">
            <a:miter lim="400000"/>
          </a:ln>
        </p:spPr>
        <p:txBody>
          <a:bodyPr wrap="square" lIns="0" tIns="0" rIns="0" bIns="0" anchor="ctr">
            <a:spAutoFit/>
          </a:bodyPr>
          <a:lstStyle/>
          <a:p>
            <a:pPr algn="l" defTabSz="1734185" eaLnBrk="1">
              <a:lnSpc>
                <a:spcPct val="150000"/>
              </a:lnSpc>
              <a:defRPr sz="2500">
                <a:solidFill>
                  <a:srgbClr val="1C2D4E"/>
                </a:solidFill>
                <a:effectLst>
                  <a:outerShdw blurRad="38100" dist="38100" dir="5400000" rotWithShape="0">
                    <a:srgbClr val="000000">
                      <a:alpha val="32380"/>
                    </a:srgbClr>
                  </a:outerShdw>
                </a:effectLst>
              </a:defRPr>
            </a:pPr>
            <a:r>
              <a:rPr lang="en-US" altLang="zh-CN" sz="985">
                <a:latin typeface="微软雅黑" panose="020B0503020204020204" charset="-122"/>
                <a:ea typeface="微软雅黑" panose="020B0503020204020204" charset="-122"/>
                <a:sym typeface="+mn-ea"/>
              </a:rPr>
              <a:t>memtier_benchmark -s 127.0.0.1 -p 6379 -t 12 -c 50 -n 5000 --cpu-list 16-31 --hide-histogram --distinct-client-seed --comand=</a:t>
            </a:r>
            <a:r>
              <a:rPr lang="zh-CN" altLang="en-US" sz="985">
                <a:latin typeface="微软雅黑" panose="020B0503020204020204" charset="-122"/>
                <a:ea typeface="微软雅黑" panose="020B0503020204020204" charset="-122"/>
                <a:sym typeface="+mn-ea"/>
              </a:rPr>
              <a:t>”</a:t>
            </a:r>
            <a:r>
              <a:rPr lang="en-US" altLang="zh-CN" sz="985">
                <a:latin typeface="微软雅黑" panose="020B0503020204020204" charset="-122"/>
                <a:ea typeface="微软雅黑" panose="020B0503020204020204" charset="-122"/>
                <a:sym typeface="+mn-ea"/>
              </a:rPr>
              <a:t>set __key__ __data__</a:t>
            </a:r>
            <a:r>
              <a:rPr lang="zh-CN" altLang="en-US" sz="985">
                <a:latin typeface="微软雅黑" panose="020B0503020204020204" charset="-122"/>
                <a:ea typeface="微软雅黑" panose="020B0503020204020204" charset="-122"/>
                <a:sym typeface="+mn-ea"/>
              </a:rPr>
              <a:t>”</a:t>
            </a:r>
            <a:r>
              <a:rPr lang="en-US" altLang="zh-CN" sz="985">
                <a:latin typeface="微软雅黑" panose="020B0503020204020204" charset="-122"/>
                <a:ea typeface="微软雅黑" panose="020B0503020204020204" charset="-122"/>
                <a:sym typeface="+mn-ea"/>
              </a:rPr>
              <a:t> --key-prefix=</a:t>
            </a:r>
            <a:r>
              <a:rPr lang="zh-CN" altLang="en-US" sz="985">
                <a:latin typeface="微软雅黑" panose="020B0503020204020204" charset="-122"/>
                <a:ea typeface="微软雅黑" panose="020B0503020204020204" charset="-122"/>
                <a:sym typeface="+mn-ea"/>
              </a:rPr>
              <a:t>”</a:t>
            </a:r>
            <a:r>
              <a:rPr lang="en-US" altLang="zh-CN" sz="985">
                <a:latin typeface="微软雅黑" panose="020B0503020204020204" charset="-122"/>
                <a:ea typeface="微软雅黑" panose="020B0503020204020204" charset="-122"/>
                <a:sym typeface="+mn-ea"/>
              </a:rPr>
              <a:t>kv</a:t>
            </a:r>
            <a:r>
              <a:rPr lang="zh-CN" altLang="en-US" sz="985">
                <a:latin typeface="微软雅黑" panose="020B0503020204020204" charset="-122"/>
                <a:ea typeface="微软雅黑" panose="020B0503020204020204" charset="-122"/>
                <a:sym typeface="+mn-ea"/>
              </a:rPr>
              <a:t>”</a:t>
            </a:r>
            <a:r>
              <a:rPr lang="en-US" altLang="zh-CN" sz="985">
                <a:latin typeface="微软雅黑" panose="020B0503020204020204" charset="-122"/>
                <a:ea typeface="微软雅黑" panose="020B0503020204020204" charset="-122"/>
                <a:sym typeface="+mn-ea"/>
              </a:rPr>
              <a:t> --key-minimum=1 --key-maximum=10000 -R -d 128</a:t>
            </a:r>
            <a:endParaRPr lang="en-US" altLang="zh-CN" sz="985" dirty="0">
              <a:latin typeface="微软雅黑" panose="020B0503020204020204" charset="-122"/>
              <a:ea typeface="微软雅黑" panose="020B0503020204020204" charset="-122"/>
              <a:cs typeface="Source Han Sans CN" charset="-122"/>
              <a:sym typeface="+mn-ea"/>
            </a:endParaRPr>
          </a:p>
        </p:txBody>
      </p:sp>
      <p:sp>
        <p:nvSpPr>
          <p:cNvPr id="222" name="文本框 34"/>
          <p:cNvSpPr txBox="1"/>
          <p:nvPr/>
        </p:nvSpPr>
        <p:spPr>
          <a:xfrm>
            <a:off x="1270307" y="1617511"/>
            <a:ext cx="3839729" cy="330200"/>
          </a:xfrm>
          <a:prstGeom prst="rect">
            <a:avLst/>
          </a:prstGeom>
          <a:ln w="3175">
            <a:miter lim="400000"/>
          </a:ln>
        </p:spPr>
        <p:txBody>
          <a:bodyPr lIns="11251" tIns="11251" rIns="11251" bIns="11251">
            <a:spAutoFit/>
          </a:bodyPr>
          <a:lstStyle/>
          <a:p>
            <a:pPr marL="0" lvl="1" indent="0" algn="ctr" defTabSz="325120" fontAlgn="auto">
              <a:defRPr sz="3500">
                <a:solidFill>
                  <a:srgbClr val="1C2D4E"/>
                </a:solidFill>
                <a:latin typeface="+mn-lt"/>
                <a:ea typeface="+mn-ea"/>
                <a:cs typeface="+mn-cs"/>
                <a:sym typeface="Source Han Sans CN Bold Bold"/>
              </a:defRPr>
            </a:pPr>
            <a:r>
              <a:rPr lang="zh-CN" sz="1230" b="1" dirty="0">
                <a:latin typeface="Source Han Sans CN" charset="-122"/>
                <a:ea typeface="Source Han Sans CN" charset="-122"/>
                <a:cs typeface="Source Han Sans CN" charset="-122"/>
              </a:rPr>
              <a:t>写性能测试</a:t>
            </a:r>
            <a:endParaRPr sz="1230" b="1" dirty="0">
              <a:latin typeface="Source Han Sans CN" charset="-122"/>
              <a:ea typeface="Source Han Sans CN" charset="-122"/>
              <a:cs typeface="Source Han Sans CN" charset="-122"/>
            </a:endParaRPr>
          </a:p>
          <a:p>
            <a:pPr algn="ctr" defTabSz="1734185">
              <a:defRPr sz="2200">
                <a:solidFill>
                  <a:srgbClr val="1C2D4E"/>
                </a:solidFill>
              </a:defRPr>
            </a:pPr>
            <a:r>
              <a:rPr lang="en-US" sz="775" dirty="0">
                <a:latin typeface="Source Han Sans CN" charset="-122"/>
                <a:ea typeface="Source Han Sans CN" charset="-122"/>
                <a:cs typeface="Source Han Sans CN" charset="-122"/>
              </a:rPr>
              <a:t>Kunpeng-920</a:t>
            </a:r>
            <a:endParaRPr lang="en-US" sz="775" dirty="0">
              <a:latin typeface="Source Han Sans CN" charset="-122"/>
              <a:ea typeface="Source Han Sans CN" charset="-122"/>
              <a:cs typeface="Source Han Sans CN" charset="-122"/>
            </a:endParaRPr>
          </a:p>
        </p:txBody>
      </p:sp>
      <p:sp>
        <p:nvSpPr>
          <p:cNvPr id="224" name="矩形"/>
          <p:cNvSpPr/>
          <p:nvPr/>
        </p:nvSpPr>
        <p:spPr>
          <a:xfrm>
            <a:off x="1096010" y="5198729"/>
            <a:ext cx="275514" cy="164844"/>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1200">
              <a:solidFill>
                <a:srgbClr val="666666"/>
              </a:solidFill>
            </a:endParaRPr>
          </a:p>
        </p:txBody>
      </p:sp>
      <p:sp>
        <p:nvSpPr>
          <p:cNvPr id="225" name="数字经济规模…"/>
          <p:cNvSpPr txBox="1"/>
          <p:nvPr/>
        </p:nvSpPr>
        <p:spPr>
          <a:xfrm>
            <a:off x="1405292" y="5195427"/>
            <a:ext cx="52959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en-US" sz="1010" dirty="0" smtClean="0">
                <a:latin typeface="Source Han Sans CN" charset="-122"/>
                <a:ea typeface="Source Han Sans CN" charset="-122"/>
                <a:cs typeface="Source Han Sans CN" charset="-122"/>
              </a:rPr>
              <a:t>redis6.2</a:t>
            </a:r>
            <a:endParaRPr lang="en-US" sz="1010" dirty="0" smtClean="0">
              <a:latin typeface="Source Han Sans CN" charset="-122"/>
              <a:ea typeface="Source Han Sans CN" charset="-122"/>
              <a:cs typeface="Source Han Sans CN" charset="-122"/>
            </a:endParaRPr>
          </a:p>
        </p:txBody>
      </p:sp>
      <p:sp>
        <p:nvSpPr>
          <p:cNvPr id="226" name="·"/>
          <p:cNvSpPr/>
          <p:nvPr/>
        </p:nvSpPr>
        <p:spPr>
          <a:xfrm>
            <a:off x="2174694" y="5201153"/>
            <a:ext cx="275514" cy="159998"/>
          </a:xfrm>
          <a:prstGeom prst="rect">
            <a:avLst/>
          </a:prstGeom>
          <a:solidFill>
            <a:srgbClr val="021C7A">
              <a:alpha val="20000"/>
            </a:srgbClr>
          </a:solidFill>
          <a:ln w="3175">
            <a:miter lim="400000"/>
          </a:ln>
        </p:spPr>
        <p:txBody>
          <a:bodyPr lIns="39308" tIns="39308" rIns="39308" bIns="39308" anchor="ctr"/>
          <a:lstStyle>
            <a:lvl1pPr defTabSz="1894840">
              <a:defRPr sz="1200">
                <a:solidFill>
                  <a:srgbClr val="666666"/>
                </a:solidFill>
              </a:defRPr>
            </a:lvl1pPr>
          </a:lstStyle>
          <a:p>
            <a:r>
              <a:rPr sz="720"/>
              <a:t>·</a:t>
            </a:r>
            <a:endParaRPr sz="720"/>
          </a:p>
        </p:txBody>
      </p:sp>
      <p:sp>
        <p:nvSpPr>
          <p:cNvPr id="227" name="中国GDP规模…"/>
          <p:cNvSpPr txBox="1"/>
          <p:nvPr/>
        </p:nvSpPr>
        <p:spPr>
          <a:xfrm>
            <a:off x="2479922" y="5195427"/>
            <a:ext cx="52959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en-US" sz="1010" dirty="0" smtClean="0">
                <a:latin typeface="Source Han Sans CN" charset="-122"/>
                <a:ea typeface="Source Han Sans CN" charset="-122"/>
                <a:cs typeface="Source Han Sans CN" charset="-122"/>
              </a:rPr>
              <a:t>openAMDC</a:t>
            </a:r>
            <a:endParaRPr lang="en-US" sz="1010" dirty="0" smtClean="0">
              <a:latin typeface="Source Han Sans CN" charset="-122"/>
              <a:ea typeface="Source Han Sans CN" charset="-122"/>
              <a:cs typeface="Source Han Sans CN" charset="-122"/>
            </a:endParaRPr>
          </a:p>
        </p:txBody>
      </p:sp>
      <p:grpSp>
        <p:nvGrpSpPr>
          <p:cNvPr id="228" name="成组"/>
          <p:cNvGrpSpPr/>
          <p:nvPr/>
        </p:nvGrpSpPr>
        <p:grpSpPr>
          <a:xfrm>
            <a:off x="3288674" y="5242407"/>
            <a:ext cx="275514" cy="77489"/>
            <a:chOff x="0" y="0"/>
            <a:chExt cx="783683" cy="220410"/>
          </a:xfrm>
        </p:grpSpPr>
        <p:sp>
          <p:nvSpPr>
            <p:cNvPr id="229" name="圆角矩形"/>
            <p:cNvSpPr/>
            <p:nvPr/>
          </p:nvSpPr>
          <p:spPr>
            <a:xfrm>
              <a:off x="0" y="99976"/>
              <a:ext cx="783684" cy="20459"/>
            </a:xfrm>
            <a:custGeom>
              <a:avLst/>
              <a:gdLst/>
              <a:ahLst/>
              <a:cxnLst>
                <a:cxn ang="0">
                  <a:pos x="wd2" y="hd2"/>
                </a:cxn>
                <a:cxn ang="5400000">
                  <a:pos x="wd2" y="hd2"/>
                </a:cxn>
                <a:cxn ang="10800000">
                  <a:pos x="wd2" y="hd2"/>
                </a:cxn>
                <a:cxn ang="16200000">
                  <a:pos x="wd2" y="hd2"/>
                </a:cxn>
              </a:cxnLst>
              <a:rect l="0" t="0" r="r" b="b"/>
              <a:pathLst>
                <a:path w="21600" h="21600" extrusionOk="0">
                  <a:moveTo>
                    <a:pt x="116" y="21600"/>
                  </a:moveTo>
                  <a:lnTo>
                    <a:pt x="21484" y="21600"/>
                  </a:lnTo>
                  <a:cubicBezTo>
                    <a:pt x="21518" y="21600"/>
                    <a:pt x="21538" y="21600"/>
                    <a:pt x="21552" y="21382"/>
                  </a:cubicBezTo>
                  <a:cubicBezTo>
                    <a:pt x="21572" y="21109"/>
                    <a:pt x="21587" y="20517"/>
                    <a:pt x="21594" y="19765"/>
                  </a:cubicBezTo>
                  <a:cubicBezTo>
                    <a:pt x="21600" y="19244"/>
                    <a:pt x="21600" y="18462"/>
                    <a:pt x="21600" y="17158"/>
                  </a:cubicBezTo>
                  <a:lnTo>
                    <a:pt x="21600" y="4442"/>
                  </a:lnTo>
                  <a:cubicBezTo>
                    <a:pt x="21600" y="3138"/>
                    <a:pt x="21600" y="2356"/>
                    <a:pt x="21594" y="1835"/>
                  </a:cubicBezTo>
                  <a:cubicBezTo>
                    <a:pt x="21587" y="1083"/>
                    <a:pt x="21572" y="491"/>
                    <a:pt x="21552" y="218"/>
                  </a:cubicBezTo>
                  <a:cubicBezTo>
                    <a:pt x="21538" y="0"/>
                    <a:pt x="21518" y="0"/>
                    <a:pt x="21484" y="0"/>
                  </a:cubicBezTo>
                  <a:lnTo>
                    <a:pt x="116" y="0"/>
                  </a:lnTo>
                  <a:cubicBezTo>
                    <a:pt x="82" y="0"/>
                    <a:pt x="62" y="0"/>
                    <a:pt x="48" y="218"/>
                  </a:cubicBezTo>
                  <a:cubicBezTo>
                    <a:pt x="28" y="491"/>
                    <a:pt x="13" y="1083"/>
                    <a:pt x="6" y="1835"/>
                  </a:cubicBezTo>
                  <a:cubicBezTo>
                    <a:pt x="0" y="2356"/>
                    <a:pt x="0" y="3138"/>
                    <a:pt x="0" y="4442"/>
                  </a:cubicBezTo>
                  <a:lnTo>
                    <a:pt x="0" y="17158"/>
                  </a:lnTo>
                  <a:cubicBezTo>
                    <a:pt x="0" y="18462"/>
                    <a:pt x="0" y="19244"/>
                    <a:pt x="6" y="19765"/>
                  </a:cubicBezTo>
                  <a:cubicBezTo>
                    <a:pt x="13" y="20517"/>
                    <a:pt x="28" y="21109"/>
                    <a:pt x="48" y="21382"/>
                  </a:cubicBezTo>
                  <a:cubicBezTo>
                    <a:pt x="62" y="21600"/>
                    <a:pt x="82" y="21600"/>
                    <a:pt x="116" y="21600"/>
                  </a:cubicBezTo>
                  <a:close/>
                </a:path>
              </a:pathLst>
            </a:cu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grpSp>
          <p:nvGrpSpPr>
            <p:cNvPr id="230" name="成组"/>
            <p:cNvGrpSpPr/>
            <p:nvPr/>
          </p:nvGrpSpPr>
          <p:grpSpPr>
            <a:xfrm>
              <a:off x="281636" y="0"/>
              <a:ext cx="220412" cy="220411"/>
              <a:chOff x="0" y="0"/>
              <a:chExt cx="220410" cy="220410"/>
            </a:xfrm>
          </p:grpSpPr>
          <p:sp>
            <p:nvSpPr>
              <p:cNvPr id="231" name="圆形"/>
              <p:cNvSpPr/>
              <p:nvPr/>
            </p:nvSpPr>
            <p:spPr>
              <a:xfrm>
                <a:off x="0" y="0"/>
                <a:ext cx="220411" cy="220411"/>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sp>
            <p:nvSpPr>
              <p:cNvPr id="232" name="圆形"/>
              <p:cNvSpPr/>
              <p:nvPr/>
            </p:nvSpPr>
            <p:spPr>
              <a:xfrm>
                <a:off x="52628" y="52629"/>
                <a:ext cx="115155" cy="11515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grpSp>
      </p:grpSp>
      <p:sp>
        <p:nvSpPr>
          <p:cNvPr id="233" name="数字经济占比…"/>
          <p:cNvSpPr txBox="1"/>
          <p:nvPr/>
        </p:nvSpPr>
        <p:spPr>
          <a:xfrm>
            <a:off x="3593903" y="5195427"/>
            <a:ext cx="91440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zh-CN" altLang="en-US" sz="1010" dirty="0" smtClean="0">
                <a:latin typeface="Source Han Sans CN" charset="-122"/>
                <a:ea typeface="Source Han Sans CN" charset="-122"/>
                <a:cs typeface="Source Han Sans CN" charset="-122"/>
              </a:rPr>
              <a:t>性能提升百分比</a:t>
            </a:r>
            <a:endParaRPr lang="zh-CN" altLang="en-US" sz="1010" dirty="0" smtClean="0">
              <a:latin typeface="Source Han Sans CN" charset="-122"/>
              <a:ea typeface="Source Han Sans CN" charset="-122"/>
              <a:cs typeface="Source Han Sans CN" charset="-122"/>
            </a:endParaRPr>
          </a:p>
        </p:txBody>
      </p:sp>
      <p:sp>
        <p:nvSpPr>
          <p:cNvPr id="395" name="2017"/>
          <p:cNvSpPr txBox="1"/>
          <p:nvPr/>
        </p:nvSpPr>
        <p:spPr>
          <a:xfrm>
            <a:off x="1575856" y="4763255"/>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dirty="0">
                <a:latin typeface="Source Han Sans CN" charset="-122"/>
                <a:ea typeface="Source Han Sans CN" charset="-122"/>
                <a:cs typeface="Source Han Sans CN" charset="-122"/>
              </a:rPr>
              <a:t>1</a:t>
            </a:r>
            <a:endParaRPr lang="en-US" sz="705" dirty="0">
              <a:latin typeface="Source Han Sans CN" charset="-122"/>
              <a:ea typeface="Source Han Sans CN" charset="-122"/>
              <a:cs typeface="Source Han Sans CN" charset="-122"/>
            </a:endParaRPr>
          </a:p>
        </p:txBody>
      </p:sp>
      <p:sp>
        <p:nvSpPr>
          <p:cNvPr id="396" name="2018"/>
          <p:cNvSpPr txBox="1"/>
          <p:nvPr/>
        </p:nvSpPr>
        <p:spPr>
          <a:xfrm>
            <a:off x="2087544" y="4763255"/>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2</a:t>
            </a:r>
            <a:endParaRPr lang="en-US" sz="705">
              <a:latin typeface="Source Han Sans CN" charset="-122"/>
              <a:ea typeface="Source Han Sans CN" charset="-122"/>
              <a:cs typeface="Source Han Sans CN" charset="-122"/>
            </a:endParaRPr>
          </a:p>
        </p:txBody>
      </p:sp>
      <p:sp>
        <p:nvSpPr>
          <p:cNvPr id="397" name="2019"/>
          <p:cNvSpPr txBox="1"/>
          <p:nvPr/>
        </p:nvSpPr>
        <p:spPr>
          <a:xfrm>
            <a:off x="2602134" y="4763255"/>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4</a:t>
            </a:r>
            <a:endParaRPr lang="en-US" sz="705">
              <a:latin typeface="Source Han Sans CN" charset="-122"/>
              <a:ea typeface="Source Han Sans CN" charset="-122"/>
              <a:cs typeface="Source Han Sans CN" charset="-122"/>
            </a:endParaRPr>
          </a:p>
        </p:txBody>
      </p:sp>
      <p:sp>
        <p:nvSpPr>
          <p:cNvPr id="398" name="2020"/>
          <p:cNvSpPr txBox="1"/>
          <p:nvPr/>
        </p:nvSpPr>
        <p:spPr>
          <a:xfrm>
            <a:off x="3158916" y="4763255"/>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6</a:t>
            </a:r>
            <a:endParaRPr lang="en-US" sz="705">
              <a:latin typeface="Source Han Sans CN" charset="-122"/>
              <a:ea typeface="Source Han Sans CN" charset="-122"/>
              <a:cs typeface="Source Han Sans CN" charset="-122"/>
            </a:endParaRPr>
          </a:p>
        </p:txBody>
      </p:sp>
      <p:sp>
        <p:nvSpPr>
          <p:cNvPr id="399" name="2021"/>
          <p:cNvSpPr txBox="1"/>
          <p:nvPr/>
        </p:nvSpPr>
        <p:spPr>
          <a:xfrm>
            <a:off x="3679534" y="4763255"/>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8</a:t>
            </a:r>
            <a:endParaRPr lang="en-US" sz="705">
              <a:latin typeface="Source Han Sans CN" charset="-122"/>
              <a:ea typeface="Source Han Sans CN" charset="-122"/>
              <a:cs typeface="Source Han Sans CN" charset="-122"/>
            </a:endParaRPr>
          </a:p>
        </p:txBody>
      </p:sp>
      <p:sp>
        <p:nvSpPr>
          <p:cNvPr id="400" name="2022"/>
          <p:cNvSpPr txBox="1"/>
          <p:nvPr/>
        </p:nvSpPr>
        <p:spPr>
          <a:xfrm>
            <a:off x="4194347" y="4763255"/>
            <a:ext cx="10668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10</a:t>
            </a:r>
            <a:endParaRPr lang="en-US" sz="705">
              <a:latin typeface="Source Han Sans CN" charset="-122"/>
              <a:ea typeface="Source Han Sans CN" charset="-122"/>
              <a:cs typeface="Source Han Sans CN" charset="-122"/>
            </a:endParaRPr>
          </a:p>
        </p:txBody>
      </p:sp>
      <p:sp>
        <p:nvSpPr>
          <p:cNvPr id="402" name="40"/>
          <p:cNvSpPr txBox="1"/>
          <p:nvPr/>
        </p:nvSpPr>
        <p:spPr>
          <a:xfrm>
            <a:off x="966074" y="4371239"/>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10</a:t>
            </a:r>
            <a:endParaRPr lang="en-US" sz="705">
              <a:latin typeface="Source Han Sans CN" charset="-122"/>
              <a:ea typeface="Source Han Sans CN" charset="-122"/>
              <a:cs typeface="Source Han Sans CN" charset="-122"/>
            </a:endParaRPr>
          </a:p>
        </p:txBody>
      </p:sp>
      <p:sp>
        <p:nvSpPr>
          <p:cNvPr id="403" name="80"/>
          <p:cNvSpPr txBox="1"/>
          <p:nvPr/>
        </p:nvSpPr>
        <p:spPr>
          <a:xfrm>
            <a:off x="961610" y="3611075"/>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40</a:t>
            </a:r>
            <a:endParaRPr sz="705">
              <a:latin typeface="Source Han Sans CN" charset="-122"/>
              <a:ea typeface="Source Han Sans CN" charset="-122"/>
              <a:cs typeface="Source Han Sans CN" charset="-122"/>
            </a:endParaRPr>
          </a:p>
        </p:txBody>
      </p:sp>
      <p:sp>
        <p:nvSpPr>
          <p:cNvPr id="404" name="120"/>
          <p:cNvSpPr txBox="1"/>
          <p:nvPr/>
        </p:nvSpPr>
        <p:spPr>
          <a:xfrm>
            <a:off x="961610" y="3090981"/>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60</a:t>
            </a:r>
            <a:endParaRPr lang="en-US" sz="705">
              <a:latin typeface="Source Han Sans CN" charset="-122"/>
              <a:ea typeface="Source Han Sans CN" charset="-122"/>
              <a:cs typeface="Source Han Sans CN" charset="-122"/>
            </a:endParaRPr>
          </a:p>
        </p:txBody>
      </p:sp>
      <p:sp>
        <p:nvSpPr>
          <p:cNvPr id="405" name="160"/>
          <p:cNvSpPr txBox="1"/>
          <p:nvPr/>
        </p:nvSpPr>
        <p:spPr>
          <a:xfrm>
            <a:off x="961610" y="2837073"/>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70</a:t>
            </a:r>
            <a:endParaRPr sz="705">
              <a:latin typeface="Source Han Sans CN" charset="-122"/>
              <a:ea typeface="Source Han Sans CN" charset="-122"/>
              <a:cs typeface="Source Han Sans CN" charset="-122"/>
            </a:endParaRPr>
          </a:p>
        </p:txBody>
      </p:sp>
      <p:sp>
        <p:nvSpPr>
          <p:cNvPr id="406" name="27.2"/>
          <p:cNvSpPr txBox="1"/>
          <p:nvPr/>
        </p:nvSpPr>
        <p:spPr>
          <a:xfrm>
            <a:off x="1412379" y="4365947"/>
            <a:ext cx="193328" cy="122783"/>
          </a:xfrm>
          <a:prstGeom prst="rect">
            <a:avLst/>
          </a:prstGeom>
          <a:ln w="3175">
            <a:miter lim="400000"/>
          </a:ln>
        </p:spPr>
        <p:txBody>
          <a:bodyPr wrap="none" lIns="8889" tIns="8889" rIns="8889" bIns="8889" anchor="ctr">
            <a:no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7</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3</a:t>
            </a:r>
            <a:endParaRPr sz="705">
              <a:latin typeface="Source Han Sans CN" charset="-122"/>
              <a:ea typeface="Source Han Sans CN" charset="-122"/>
              <a:cs typeface="Source Han Sans CN" charset="-122"/>
            </a:endParaRPr>
          </a:p>
        </p:txBody>
      </p:sp>
      <p:sp>
        <p:nvSpPr>
          <p:cNvPr id="407" name="82.1"/>
          <p:cNvSpPr txBox="1"/>
          <p:nvPr/>
        </p:nvSpPr>
        <p:spPr>
          <a:xfrm>
            <a:off x="1614243" y="4364057"/>
            <a:ext cx="15176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7</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3</a:t>
            </a:r>
            <a:endParaRPr sz="705">
              <a:latin typeface="Source Han Sans CN" charset="-122"/>
              <a:ea typeface="Source Han Sans CN" charset="-122"/>
              <a:cs typeface="Source Han Sans CN" charset="-122"/>
            </a:endParaRPr>
          </a:p>
        </p:txBody>
      </p:sp>
      <p:sp>
        <p:nvSpPr>
          <p:cNvPr id="408" name="31.3"/>
          <p:cNvSpPr txBox="1"/>
          <p:nvPr/>
        </p:nvSpPr>
        <p:spPr>
          <a:xfrm>
            <a:off x="1922235" y="423516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13</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4</a:t>
            </a:r>
            <a:endParaRPr sz="705">
              <a:latin typeface="Source Han Sans CN" charset="-122"/>
              <a:ea typeface="Source Han Sans CN" charset="-122"/>
              <a:cs typeface="Source Han Sans CN" charset="-122"/>
            </a:endParaRPr>
          </a:p>
        </p:txBody>
      </p:sp>
      <p:sp>
        <p:nvSpPr>
          <p:cNvPr id="409" name="91.9"/>
          <p:cNvSpPr txBox="1"/>
          <p:nvPr/>
        </p:nvSpPr>
        <p:spPr>
          <a:xfrm>
            <a:off x="2121171" y="4158951"/>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15</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1</a:t>
            </a:r>
            <a:endParaRPr sz="705">
              <a:latin typeface="Source Han Sans CN" charset="-122"/>
              <a:ea typeface="Source Han Sans CN" charset="-122"/>
              <a:cs typeface="Source Han Sans CN" charset="-122"/>
            </a:endParaRPr>
          </a:p>
        </p:txBody>
      </p:sp>
      <p:sp>
        <p:nvSpPr>
          <p:cNvPr id="410" name="35.8"/>
          <p:cNvSpPr txBox="1"/>
          <p:nvPr/>
        </p:nvSpPr>
        <p:spPr>
          <a:xfrm>
            <a:off x="2455055" y="4105852"/>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17</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3</a:t>
            </a:r>
            <a:endParaRPr sz="705">
              <a:latin typeface="Source Han Sans CN" charset="-122"/>
              <a:ea typeface="Source Han Sans CN" charset="-122"/>
              <a:cs typeface="Source Han Sans CN" charset="-122"/>
            </a:endParaRPr>
          </a:p>
        </p:txBody>
      </p:sp>
      <p:sp>
        <p:nvSpPr>
          <p:cNvPr id="411" name="98.7"/>
          <p:cNvSpPr txBox="1"/>
          <p:nvPr/>
        </p:nvSpPr>
        <p:spPr>
          <a:xfrm>
            <a:off x="2649481" y="376521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28</a:t>
            </a:r>
            <a:r>
              <a:rPr lang="en-US" sz="705">
                <a:latin typeface="Source Han Sans CN" charset="-122"/>
                <a:ea typeface="Source Han Sans CN" charset="-122"/>
                <a:cs typeface="Source Han Sans CN" charset="-122"/>
              </a:rPr>
              <a:t>.3</a:t>
            </a:r>
            <a:endParaRPr lang="en-US" sz="705">
              <a:latin typeface="Source Han Sans CN" charset="-122"/>
              <a:ea typeface="Source Han Sans CN" charset="-122"/>
              <a:cs typeface="Source Han Sans CN" charset="-122"/>
            </a:endParaRPr>
          </a:p>
        </p:txBody>
      </p:sp>
      <p:sp>
        <p:nvSpPr>
          <p:cNvPr id="412" name="39.2"/>
          <p:cNvSpPr txBox="1"/>
          <p:nvPr/>
        </p:nvSpPr>
        <p:spPr>
          <a:xfrm>
            <a:off x="2987160" y="4113070"/>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19</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1</a:t>
            </a:r>
            <a:endParaRPr sz="705">
              <a:latin typeface="Source Han Sans CN" charset="-122"/>
              <a:ea typeface="Source Han Sans CN" charset="-122"/>
              <a:cs typeface="Source Han Sans CN" charset="-122"/>
            </a:endParaRPr>
          </a:p>
        </p:txBody>
      </p:sp>
      <p:sp>
        <p:nvSpPr>
          <p:cNvPr id="413" name="101.4"/>
          <p:cNvSpPr txBox="1"/>
          <p:nvPr/>
        </p:nvSpPr>
        <p:spPr>
          <a:xfrm>
            <a:off x="3197209" y="3506710"/>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40</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4</a:t>
            </a:r>
            <a:endParaRPr sz="705">
              <a:latin typeface="Source Han Sans CN" charset="-122"/>
              <a:ea typeface="Source Han Sans CN" charset="-122"/>
              <a:cs typeface="Source Han Sans CN" charset="-122"/>
            </a:endParaRPr>
          </a:p>
        </p:txBody>
      </p:sp>
      <p:sp>
        <p:nvSpPr>
          <p:cNvPr id="414" name="45.5"/>
          <p:cNvSpPr txBox="1"/>
          <p:nvPr/>
        </p:nvSpPr>
        <p:spPr>
          <a:xfrm>
            <a:off x="3523240" y="4094836"/>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19</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9</a:t>
            </a:r>
            <a:endParaRPr sz="705">
              <a:latin typeface="Source Han Sans CN" charset="-122"/>
              <a:ea typeface="Source Han Sans CN" charset="-122"/>
              <a:cs typeface="Source Han Sans CN" charset="-122"/>
            </a:endParaRPr>
          </a:p>
        </p:txBody>
      </p:sp>
      <p:sp>
        <p:nvSpPr>
          <p:cNvPr id="415" name="114.9"/>
          <p:cNvSpPr txBox="1"/>
          <p:nvPr/>
        </p:nvSpPr>
        <p:spPr>
          <a:xfrm>
            <a:off x="3709004" y="3207139"/>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54</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3</a:t>
            </a:r>
            <a:endParaRPr sz="705">
              <a:latin typeface="Source Han Sans CN" charset="-122"/>
              <a:ea typeface="Source Han Sans CN" charset="-122"/>
              <a:cs typeface="Source Han Sans CN" charset="-122"/>
            </a:endParaRPr>
          </a:p>
        </p:txBody>
      </p:sp>
      <p:sp>
        <p:nvSpPr>
          <p:cNvPr id="416" name="50.2"/>
          <p:cNvSpPr txBox="1"/>
          <p:nvPr/>
        </p:nvSpPr>
        <p:spPr>
          <a:xfrm>
            <a:off x="4060319" y="4093529"/>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19</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9</a:t>
            </a:r>
            <a:endParaRPr sz="705">
              <a:latin typeface="Source Han Sans CN" charset="-122"/>
              <a:ea typeface="Source Han Sans CN" charset="-122"/>
              <a:cs typeface="Source Han Sans CN" charset="-122"/>
            </a:endParaRPr>
          </a:p>
        </p:txBody>
      </p:sp>
      <p:sp>
        <p:nvSpPr>
          <p:cNvPr id="417" name="121"/>
          <p:cNvSpPr txBox="1"/>
          <p:nvPr/>
        </p:nvSpPr>
        <p:spPr>
          <a:xfrm>
            <a:off x="4236344" y="2919509"/>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62</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7</a:t>
            </a:r>
            <a:endParaRPr sz="705">
              <a:latin typeface="Source Han Sans CN" charset="-122"/>
              <a:ea typeface="Source Han Sans CN" charset="-122"/>
              <a:cs typeface="Source Han Sans CN" charset="-122"/>
            </a:endParaRPr>
          </a:p>
        </p:txBody>
      </p:sp>
      <p:sp>
        <p:nvSpPr>
          <p:cNvPr id="418" name="56.3"/>
          <p:cNvSpPr txBox="1"/>
          <p:nvPr>
            <p:custDataLst>
              <p:tags r:id="rId1"/>
            </p:custDataLst>
          </p:nvPr>
        </p:nvSpPr>
        <p:spPr>
          <a:xfrm>
            <a:off x="4600685" y="4071249"/>
            <a:ext cx="196850" cy="103505"/>
          </a:xfrm>
          <a:prstGeom prst="rect">
            <a:avLst/>
          </a:prstGeom>
          <a:ln w="3175">
            <a:miter lim="400000"/>
          </a:ln>
        </p:spPr>
        <p:txBody>
          <a:bodyPr wrap="none" lIns="8889" tIns="8889" rIns="8889" bIns="8889" anchor="ctr">
            <a:spAutoFit/>
          </a:bodyPr>
          <a:lstStyle>
            <a:lvl1pPr defTabSz="1880870">
              <a:lnSpc>
                <a:spcPct val="80000"/>
              </a:lnSpc>
              <a:defRPr sz="2000">
                <a:solidFill>
                  <a:srgbClr val="000000"/>
                </a:solidFill>
                <a:latin typeface="+mn-lt"/>
                <a:ea typeface="+mn-ea"/>
                <a:cs typeface="+mn-cs"/>
                <a:sym typeface="Source Han Sans CN Bold Bold"/>
              </a:defRPr>
            </a:lvl1pPr>
          </a:lstStyle>
          <a:p>
            <a:pPr algn="ctr"/>
            <a:r>
              <a:rPr sz="705">
                <a:latin typeface="Source Han Sans CN" charset="-122"/>
                <a:ea typeface="Source Han Sans CN" charset="-122"/>
                <a:cs typeface="Source Han Sans CN" charset="-122"/>
              </a:rPr>
              <a:t>20</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1</a:t>
            </a:r>
            <a:endParaRPr sz="705">
              <a:latin typeface="Source Han Sans CN" charset="-122"/>
              <a:ea typeface="Source Han Sans CN" charset="-122"/>
              <a:cs typeface="Source Han Sans CN" charset="-122"/>
            </a:endParaRPr>
          </a:p>
        </p:txBody>
      </p:sp>
      <p:sp>
        <p:nvSpPr>
          <p:cNvPr id="419" name="127"/>
          <p:cNvSpPr txBox="1"/>
          <p:nvPr/>
        </p:nvSpPr>
        <p:spPr>
          <a:xfrm>
            <a:off x="4787578" y="2844552"/>
            <a:ext cx="176808" cy="106933"/>
          </a:xfrm>
          <a:prstGeom prst="rect">
            <a:avLst/>
          </a:prstGeom>
          <a:ln w="3175">
            <a:miter lim="400000"/>
          </a:ln>
        </p:spPr>
        <p:txBody>
          <a:bodyPr wrap="none" lIns="8889" tIns="8889" rIns="8889" bIns="8889" anchor="ctr">
            <a:noAutofit/>
          </a:bodyPr>
          <a:lstStyle>
            <a:lvl1pPr defTabSz="1880870">
              <a:lnSpc>
                <a:spcPct val="80000"/>
              </a:lnSpc>
              <a:defRPr sz="2000">
                <a:solidFill>
                  <a:srgbClr val="1C2D4E"/>
                </a:solidFill>
                <a:latin typeface="+mn-lt"/>
                <a:ea typeface="+mn-ea"/>
                <a:cs typeface="+mn-cs"/>
                <a:sym typeface="Source Han Sans CN Bold Bold"/>
              </a:defRPr>
            </a:lvl1pPr>
          </a:lstStyle>
          <a:p>
            <a:pPr algn="ctr"/>
            <a:r>
              <a:rPr sz="705">
                <a:latin typeface="Source Han Sans CN" charset="-122"/>
                <a:ea typeface="Source Han Sans CN" charset="-122"/>
                <a:cs typeface="Source Han Sans CN" charset="-122"/>
              </a:rPr>
              <a:t>66</a:t>
            </a:r>
            <a:r>
              <a:rPr lang="en-US" sz="705">
                <a:latin typeface="Source Han Sans CN" charset="-122"/>
                <a:ea typeface="Source Han Sans CN" charset="-122"/>
                <a:cs typeface="Source Han Sans CN" charset="-122"/>
              </a:rPr>
              <a:t>.</a:t>
            </a:r>
            <a:r>
              <a:rPr sz="705">
                <a:latin typeface="Source Han Sans CN" charset="-122"/>
                <a:ea typeface="Source Han Sans CN" charset="-122"/>
                <a:cs typeface="Source Han Sans CN" charset="-122"/>
              </a:rPr>
              <a:t>1</a:t>
            </a:r>
            <a:endParaRPr sz="705">
              <a:latin typeface="Source Han Sans CN" charset="-122"/>
              <a:ea typeface="Source Han Sans CN" charset="-122"/>
              <a:cs typeface="Source Han Sans CN" charset="-122"/>
            </a:endParaRPr>
          </a:p>
        </p:txBody>
      </p:sp>
      <p:sp>
        <p:nvSpPr>
          <p:cNvPr id="420" name="33.1%"/>
          <p:cNvSpPr txBox="1"/>
          <p:nvPr/>
        </p:nvSpPr>
        <p:spPr>
          <a:xfrm>
            <a:off x="1493591" y="2710968"/>
            <a:ext cx="24003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0.0</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421" name="34.1%"/>
          <p:cNvSpPr txBox="1"/>
          <p:nvPr/>
        </p:nvSpPr>
        <p:spPr>
          <a:xfrm>
            <a:off x="1959996" y="2690884"/>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12</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7</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422" name="36.3%"/>
          <p:cNvSpPr txBox="1"/>
          <p:nvPr/>
        </p:nvSpPr>
        <p:spPr>
          <a:xfrm>
            <a:off x="2993683" y="2572145"/>
            <a:ext cx="35179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111</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5</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423" name="38.7%"/>
          <p:cNvSpPr txBox="1"/>
          <p:nvPr/>
        </p:nvSpPr>
        <p:spPr>
          <a:xfrm>
            <a:off x="3519984" y="2477281"/>
            <a:ext cx="35179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172.9</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424" name="39.6%"/>
          <p:cNvSpPr txBox="1"/>
          <p:nvPr/>
        </p:nvSpPr>
        <p:spPr>
          <a:xfrm>
            <a:off x="4023626" y="2368702"/>
            <a:ext cx="35179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215</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1</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2" name="40"/>
          <p:cNvSpPr txBox="1"/>
          <p:nvPr>
            <p:custDataLst>
              <p:tags r:id="rId2"/>
            </p:custDataLst>
          </p:nvPr>
        </p:nvSpPr>
        <p:spPr>
          <a:xfrm>
            <a:off x="967191" y="4107144"/>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20</a:t>
            </a:r>
            <a:endParaRPr lang="en-US" sz="705">
              <a:latin typeface="Source Han Sans CN" charset="-122"/>
              <a:ea typeface="Source Han Sans CN" charset="-122"/>
              <a:cs typeface="Source Han Sans CN" charset="-122"/>
            </a:endParaRPr>
          </a:p>
        </p:txBody>
      </p:sp>
      <p:sp>
        <p:nvSpPr>
          <p:cNvPr id="3" name="40"/>
          <p:cNvSpPr txBox="1"/>
          <p:nvPr>
            <p:custDataLst>
              <p:tags r:id="rId3"/>
            </p:custDataLst>
          </p:nvPr>
        </p:nvSpPr>
        <p:spPr>
          <a:xfrm>
            <a:off x="964735" y="3858452"/>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30</a:t>
            </a:r>
            <a:endParaRPr lang="en-US" sz="705">
              <a:latin typeface="Source Han Sans CN" charset="-122"/>
              <a:ea typeface="Source Han Sans CN" charset="-122"/>
              <a:cs typeface="Source Han Sans CN" charset="-122"/>
            </a:endParaRPr>
          </a:p>
        </p:txBody>
      </p:sp>
      <p:sp>
        <p:nvSpPr>
          <p:cNvPr id="4" name="80"/>
          <p:cNvSpPr txBox="1"/>
          <p:nvPr>
            <p:custDataLst>
              <p:tags r:id="rId4"/>
            </p:custDataLst>
          </p:nvPr>
        </p:nvSpPr>
        <p:spPr>
          <a:xfrm>
            <a:off x="966074" y="3350775"/>
            <a:ext cx="106680"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50</a:t>
            </a:r>
            <a:endParaRPr sz="705">
              <a:latin typeface="Source Han Sans CN" charset="-122"/>
              <a:ea typeface="Source Han Sans CN" charset="-122"/>
              <a:cs typeface="Source Han Sans CN" charset="-122"/>
            </a:endParaRPr>
          </a:p>
        </p:txBody>
      </p:sp>
      <p:sp>
        <p:nvSpPr>
          <p:cNvPr id="13" name="2023E"/>
          <p:cNvSpPr txBox="1"/>
          <p:nvPr>
            <p:custDataLst>
              <p:tags r:id="rId5"/>
            </p:custDataLst>
          </p:nvPr>
        </p:nvSpPr>
        <p:spPr>
          <a:xfrm>
            <a:off x="4724788" y="4763255"/>
            <a:ext cx="10668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12</a:t>
            </a:r>
            <a:endParaRPr lang="en-US" sz="705">
              <a:latin typeface="Source Han Sans CN" charset="-122"/>
              <a:ea typeface="Source Han Sans CN" charset="-122"/>
              <a:cs typeface="Source Han Sans CN" charset="-122"/>
            </a:endParaRPr>
          </a:p>
        </p:txBody>
      </p:sp>
      <p:grpSp>
        <p:nvGrpSpPr>
          <p:cNvPr id="18" name="成组"/>
          <p:cNvGrpSpPr/>
          <p:nvPr/>
        </p:nvGrpSpPr>
        <p:grpSpPr>
          <a:xfrm>
            <a:off x="2575518" y="2858118"/>
            <a:ext cx="96505" cy="96505"/>
            <a:chOff x="0" y="0"/>
            <a:chExt cx="274501" cy="274501"/>
          </a:xfrm>
        </p:grpSpPr>
        <p:sp>
          <p:nvSpPr>
            <p:cNvPr id="19" name="圆形"/>
            <p:cNvSpPr/>
            <p:nvPr>
              <p:custDataLst>
                <p:tags r:id="rId6"/>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sp>
          <p:nvSpPr>
            <p:cNvPr id="20" name="圆形"/>
            <p:cNvSpPr/>
            <p:nvPr>
              <p:custDataLst>
                <p:tags r:id="rId7"/>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grpSp>
      <p:sp>
        <p:nvSpPr>
          <p:cNvPr id="21" name="36.3%"/>
          <p:cNvSpPr txBox="1"/>
          <p:nvPr>
            <p:custDataLst>
              <p:tags r:id="rId8"/>
            </p:custDataLst>
          </p:nvPr>
        </p:nvSpPr>
        <p:spPr>
          <a:xfrm>
            <a:off x="2467166" y="2646708"/>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63</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6</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grpSp>
        <p:nvGrpSpPr>
          <p:cNvPr id="22" name="成组"/>
          <p:cNvGrpSpPr/>
          <p:nvPr/>
        </p:nvGrpSpPr>
        <p:grpSpPr>
          <a:xfrm>
            <a:off x="4737688" y="2430377"/>
            <a:ext cx="96505" cy="96505"/>
            <a:chOff x="0" y="0"/>
            <a:chExt cx="274501" cy="274501"/>
          </a:xfrm>
        </p:grpSpPr>
        <p:sp>
          <p:nvSpPr>
            <p:cNvPr id="23" name="圆形"/>
            <p:cNvSpPr/>
            <p:nvPr>
              <p:custDataLst>
                <p:tags r:id="rId9"/>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sp>
          <p:nvSpPr>
            <p:cNvPr id="24" name="圆形"/>
            <p:cNvSpPr/>
            <p:nvPr>
              <p:custDataLst>
                <p:tags r:id="rId10"/>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grpSp>
      <p:sp>
        <p:nvSpPr>
          <p:cNvPr id="25" name="41.5%"/>
          <p:cNvSpPr txBox="1"/>
          <p:nvPr>
            <p:custDataLst>
              <p:tags r:id="rId11"/>
            </p:custDataLst>
          </p:nvPr>
        </p:nvSpPr>
        <p:spPr>
          <a:xfrm>
            <a:off x="4560131" y="2217419"/>
            <a:ext cx="35179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228</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9</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28" name="形状"/>
          <p:cNvSpPr/>
          <p:nvPr>
            <p:custDataLst>
              <p:tags r:id="rId12"/>
            </p:custDataLst>
          </p:nvPr>
        </p:nvSpPr>
        <p:spPr>
          <a:xfrm>
            <a:off x="975717" y="2416820"/>
            <a:ext cx="3986213" cy="560115"/>
          </a:xfrm>
          <a:custGeom>
            <a:avLst/>
            <a:gdLst/>
            <a:ahLst/>
            <a:cxnLst>
              <a:cxn ang="0">
                <a:pos x="wd2" y="hd2"/>
              </a:cxn>
              <a:cxn ang="5400000">
                <a:pos x="wd2" y="hd2"/>
              </a:cxn>
              <a:cxn ang="10800000">
                <a:pos x="wd2" y="hd2"/>
              </a:cxn>
              <a:cxn ang="16200000">
                <a:pos x="wd2" y="hd2"/>
              </a:cxn>
            </a:cxnLst>
            <a:rect l="0" t="0" r="r" b="b"/>
            <a:pathLst>
              <a:path w="21600" h="21409" extrusionOk="0">
                <a:moveTo>
                  <a:pt x="21600" y="0"/>
                </a:moveTo>
                <a:lnTo>
                  <a:pt x="21337" y="45"/>
                </a:lnTo>
                <a:lnTo>
                  <a:pt x="21413" y="358"/>
                </a:lnTo>
                <a:cubicBezTo>
                  <a:pt x="20271" y="3348"/>
                  <a:pt x="18991" y="6132"/>
                  <a:pt x="17555" y="8618"/>
                </a:cubicBezTo>
                <a:cubicBezTo>
                  <a:pt x="12595" y="17203"/>
                  <a:pt x="6273" y="21354"/>
                  <a:pt x="0" y="21403"/>
                </a:cubicBezTo>
                <a:cubicBezTo>
                  <a:pt x="6678" y="21600"/>
                  <a:pt x="13390" y="16929"/>
                  <a:pt x="18485" y="7358"/>
                </a:cubicBezTo>
                <a:cubicBezTo>
                  <a:pt x="19611" y="5244"/>
                  <a:pt x="20600" y="2974"/>
                  <a:pt x="21471" y="597"/>
                </a:cubicBezTo>
                <a:lnTo>
                  <a:pt x="21562" y="966"/>
                </a:lnTo>
                <a:lnTo>
                  <a:pt x="21600" y="0"/>
                </a:lnTo>
                <a:close/>
              </a:path>
            </a:pathLst>
          </a:custGeom>
          <a:gradFill>
            <a:gsLst>
              <a:gs pos="5000">
                <a:srgbClr val="1C2D4E">
                  <a:alpha val="0"/>
                </a:srgbClr>
              </a:gs>
              <a:gs pos="100000">
                <a:srgbClr val="1C2D4E"/>
              </a:gs>
            </a:gsLst>
          </a:gradFill>
          <a:ln w="3175">
            <a:miter lim="400000"/>
          </a:ln>
        </p:spPr>
        <p:txBody>
          <a:bodyPr lIns="25002" tIns="25002" rIns="25002" bIns="25002" anchor="ctr"/>
          <a:p>
            <a:pPr defTabSz="1174115">
              <a:defRPr sz="4400">
                <a:solidFill>
                  <a:srgbClr val="000000"/>
                </a:solidFill>
                <a:latin typeface="Source Han Sans CN Medium"/>
                <a:ea typeface="Source Han Sans CN Medium"/>
                <a:cs typeface="Source Han Sans CN Medium"/>
                <a:sym typeface="Source Han Sans CN Medium"/>
              </a:defRPr>
            </a:pPr>
            <a:endParaRPr sz="1545"/>
          </a:p>
        </p:txBody>
      </p:sp>
      <p:sp>
        <p:nvSpPr>
          <p:cNvPr id="29" name="数字经济规模…"/>
          <p:cNvSpPr txBox="1"/>
          <p:nvPr>
            <p:custDataLst>
              <p:tags r:id="rId13"/>
            </p:custDataLst>
          </p:nvPr>
        </p:nvSpPr>
        <p:spPr>
          <a:xfrm rot="16200000">
            <a:off x="463434" y="3601661"/>
            <a:ext cx="647700" cy="125095"/>
          </a:xfrm>
          <a:prstGeom prst="rect">
            <a:avLst/>
          </a:prstGeom>
          <a:ln w="3175">
            <a:miter lim="400000"/>
          </a:ln>
        </p:spPr>
        <p:txBody>
          <a:bodyPr wrap="none" lIns="8889" tIns="8889" rIns="8889" bIns="8889" anchor="ctr">
            <a:spAutoFit/>
          </a:bodyPr>
          <a:p>
            <a:pPr algn="l" defTabSz="17780">
              <a:buFont typeface="Source Han Sans CN Regular"/>
              <a:defRPr sz="2000">
                <a:solidFill>
                  <a:srgbClr val="1C2D4E"/>
                </a:solidFill>
              </a:defRPr>
            </a:pPr>
            <a:r>
              <a:rPr lang="en-US" sz="705" dirty="0">
                <a:latin typeface="Source Han Sans CN" charset="-122"/>
                <a:ea typeface="Source Han Sans CN" charset="-122"/>
                <a:cs typeface="Source Han Sans CN" charset="-122"/>
              </a:rPr>
              <a:t>QPS (</a:t>
            </a:r>
            <a:r>
              <a:rPr lang="zh-CN" altLang="en-US" sz="705" dirty="0">
                <a:latin typeface="Source Han Sans CN" charset="-122"/>
                <a:ea typeface="Source Han Sans CN" charset="-122"/>
                <a:cs typeface="Source Han Sans CN" charset="-122"/>
              </a:rPr>
              <a:t>单位：万</a:t>
            </a:r>
            <a:r>
              <a:rPr lang="en-US" sz="705" dirty="0">
                <a:latin typeface="Source Han Sans CN" charset="-122"/>
                <a:ea typeface="Source Han Sans CN" charset="-122"/>
                <a:cs typeface="Source Han Sans CN" charset="-122"/>
              </a:rPr>
              <a:t>)</a:t>
            </a:r>
            <a:endParaRPr lang="en-US" sz="705" dirty="0">
              <a:latin typeface="Source Han Sans CN" charset="-122"/>
              <a:ea typeface="Source Han Sans CN" charset="-122"/>
              <a:cs typeface="Source Han Sans CN" charset="-122"/>
            </a:endParaRPr>
          </a:p>
        </p:txBody>
      </p:sp>
      <p:sp>
        <p:nvSpPr>
          <p:cNvPr id="30" name="数字经济规模…"/>
          <p:cNvSpPr txBox="1"/>
          <p:nvPr>
            <p:custDataLst>
              <p:tags r:id="rId14"/>
            </p:custDataLst>
          </p:nvPr>
        </p:nvSpPr>
        <p:spPr>
          <a:xfrm>
            <a:off x="2778902" y="4873095"/>
            <a:ext cx="937260" cy="156210"/>
          </a:xfrm>
          <a:prstGeom prst="rect">
            <a:avLst/>
          </a:prstGeom>
          <a:ln w="3175">
            <a:miter lim="400000"/>
          </a:ln>
        </p:spPr>
        <p:txBody>
          <a:bodyPr wrap="none" lIns="8889" tIns="8889" rIns="8889" bIns="8889" anchor="ctr">
            <a:spAutoFit/>
          </a:bodyPr>
          <a:p>
            <a:pPr algn="l" defTabSz="17780">
              <a:buFont typeface="Source Han Sans CN Regular"/>
              <a:defRPr sz="2000">
                <a:solidFill>
                  <a:srgbClr val="1C2D4E"/>
                </a:solidFill>
              </a:defRPr>
            </a:pPr>
            <a:r>
              <a:rPr lang="zh-CN" altLang="en-US" sz="910" dirty="0" smtClean="0">
                <a:latin typeface="微软雅黑" panose="020B0503020204020204" charset="-122"/>
                <a:ea typeface="微软雅黑" panose="020B0503020204020204" charset="-122"/>
                <a:cs typeface="微软雅黑" panose="020B0503020204020204" charset="-122"/>
              </a:rPr>
              <a:t>线程数</a:t>
            </a:r>
            <a:r>
              <a:rPr lang="en-US" altLang="zh-CN" sz="910" dirty="0" smtClean="0">
                <a:latin typeface="微软雅黑" panose="020B0503020204020204" charset="-122"/>
                <a:ea typeface="微软雅黑" panose="020B0503020204020204" charset="-122"/>
                <a:cs typeface="微软雅黑" panose="020B0503020204020204" charset="-122"/>
              </a:rPr>
              <a:t> (</a:t>
            </a:r>
            <a:r>
              <a:rPr lang="zh-CN" altLang="en-US" sz="910" dirty="0" smtClean="0">
                <a:latin typeface="微软雅黑" panose="020B0503020204020204" charset="-122"/>
                <a:ea typeface="微软雅黑" panose="020B0503020204020204" charset="-122"/>
                <a:cs typeface="微软雅黑" panose="020B0503020204020204" charset="-122"/>
              </a:rPr>
              <a:t>单位：个</a:t>
            </a:r>
            <a:r>
              <a:rPr lang="en-US" altLang="zh-CN" sz="910" dirty="0" smtClean="0">
                <a:latin typeface="微软雅黑" panose="020B0503020204020204" charset="-122"/>
                <a:ea typeface="微软雅黑" panose="020B0503020204020204" charset="-122"/>
                <a:cs typeface="微软雅黑" panose="020B0503020204020204" charset="-122"/>
              </a:rPr>
              <a:t>)</a:t>
            </a:r>
            <a:endParaRPr lang="en-US" altLang="zh-CN" sz="910" dirty="0" smtClean="0">
              <a:latin typeface="微软雅黑" panose="020B0503020204020204" charset="-122"/>
              <a:ea typeface="微软雅黑" panose="020B0503020204020204" charset="-122"/>
              <a:cs typeface="微软雅黑" panose="020B0503020204020204" charset="-122"/>
            </a:endParaRPr>
          </a:p>
        </p:txBody>
      </p:sp>
      <p:sp>
        <p:nvSpPr>
          <p:cNvPr id="31" name="矩形"/>
          <p:cNvSpPr/>
          <p:nvPr>
            <p:custDataLst>
              <p:tags r:id="rId15"/>
            </p:custDataLst>
          </p:nvPr>
        </p:nvSpPr>
        <p:spPr>
          <a:xfrm>
            <a:off x="6355854" y="1479872"/>
            <a:ext cx="5446886" cy="4235351"/>
          </a:xfrm>
          <a:prstGeom prst="rect">
            <a:avLst/>
          </a:prstGeom>
          <a:solidFill>
            <a:srgbClr val="021C7A">
              <a:alpha val="9804"/>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32" name="圆角矩形"/>
          <p:cNvSpPr/>
          <p:nvPr>
            <p:custDataLst>
              <p:tags r:id="rId16"/>
            </p:custDataLst>
          </p:nvPr>
        </p:nvSpPr>
        <p:spPr>
          <a:xfrm>
            <a:off x="6705816" y="4706927"/>
            <a:ext cx="4708125" cy="10247"/>
          </a:xfrm>
          <a:custGeom>
            <a:avLst/>
            <a:gdLst/>
            <a:ahLst/>
            <a:cxnLst>
              <a:cxn ang="0">
                <a:pos x="wd2" y="hd2"/>
              </a:cxn>
              <a:cxn ang="5400000">
                <a:pos x="wd2" y="hd2"/>
              </a:cxn>
              <a:cxn ang="10800000">
                <a:pos x="wd2" y="hd2"/>
              </a:cxn>
              <a:cxn ang="16200000">
                <a:pos x="wd2" y="hd2"/>
              </a:cxn>
            </a:cxnLst>
            <a:rect l="0" t="0" r="r" b="b"/>
            <a:pathLst>
              <a:path w="21600" h="21600" extrusionOk="0">
                <a:moveTo>
                  <a:pt x="30" y="21600"/>
                </a:moveTo>
                <a:lnTo>
                  <a:pt x="21570" y="21600"/>
                </a:lnTo>
                <a:cubicBezTo>
                  <a:pt x="21578" y="21600"/>
                  <a:pt x="21584" y="21600"/>
                  <a:pt x="21587" y="20949"/>
                </a:cubicBezTo>
                <a:cubicBezTo>
                  <a:pt x="21592" y="19857"/>
                  <a:pt x="21597" y="17494"/>
                  <a:pt x="21599" y="14494"/>
                </a:cubicBezTo>
                <a:cubicBezTo>
                  <a:pt x="21600" y="13310"/>
                  <a:pt x="21600" y="12060"/>
                  <a:pt x="21600" y="10800"/>
                </a:cubicBezTo>
                <a:cubicBezTo>
                  <a:pt x="21600" y="9540"/>
                  <a:pt x="21600" y="8290"/>
                  <a:pt x="21599" y="7106"/>
                </a:cubicBezTo>
                <a:cubicBezTo>
                  <a:pt x="21597" y="4106"/>
                  <a:pt x="21592" y="1743"/>
                  <a:pt x="21587" y="651"/>
                </a:cubicBezTo>
                <a:cubicBezTo>
                  <a:pt x="21584" y="0"/>
                  <a:pt x="21578" y="0"/>
                  <a:pt x="21570" y="0"/>
                </a:cubicBezTo>
                <a:lnTo>
                  <a:pt x="30" y="0"/>
                </a:lnTo>
                <a:cubicBezTo>
                  <a:pt x="22" y="0"/>
                  <a:pt x="16" y="0"/>
                  <a:pt x="13" y="651"/>
                </a:cubicBezTo>
                <a:cubicBezTo>
                  <a:pt x="8" y="1743"/>
                  <a:pt x="3" y="4106"/>
                  <a:pt x="1" y="7106"/>
                </a:cubicBezTo>
                <a:cubicBezTo>
                  <a:pt x="0" y="8290"/>
                  <a:pt x="0" y="9540"/>
                  <a:pt x="0" y="10800"/>
                </a:cubicBezTo>
                <a:cubicBezTo>
                  <a:pt x="0" y="12060"/>
                  <a:pt x="0" y="13310"/>
                  <a:pt x="1" y="14494"/>
                </a:cubicBezTo>
                <a:cubicBezTo>
                  <a:pt x="3" y="17494"/>
                  <a:pt x="8" y="19857"/>
                  <a:pt x="13" y="20949"/>
                </a:cubicBezTo>
                <a:cubicBezTo>
                  <a:pt x="16" y="21600"/>
                  <a:pt x="22" y="21600"/>
                  <a:pt x="30" y="21600"/>
                </a:cubicBezTo>
                <a:close/>
              </a:path>
            </a:pathLst>
          </a:custGeom>
          <a:gradFill>
            <a:gsLst>
              <a:gs pos="0">
                <a:srgbClr val="000000"/>
              </a:gs>
              <a:gs pos="43913">
                <a:srgbClr val="000000">
                  <a:alpha val="56747"/>
                </a:srgbClr>
              </a:gs>
              <a:gs pos="81554">
                <a:srgbClr val="000000">
                  <a:alpha val="35478"/>
                </a:srgbClr>
              </a:gs>
              <a:gs pos="99544">
                <a:srgbClr val="000000">
                  <a:alpha val="0"/>
                </a:srgbClr>
              </a:gs>
            </a:gsLst>
            <a:lin ang="10800000"/>
          </a:gradFill>
          <a:ln w="3175">
            <a:miter lim="400000"/>
          </a:ln>
        </p:spPr>
        <p:txBody>
          <a:bodyPr lIns="50005" tIns="50005" rIns="50005" bIns="50005" anchor="ctr"/>
          <a:lstStyle/>
          <a:p>
            <a:pPr defTabSz="2348230">
              <a:defRPr sz="9000">
                <a:solidFill>
                  <a:srgbClr val="F98C55"/>
                </a:solidFill>
              </a:defRPr>
            </a:pPr>
            <a:endParaRPr sz="3165"/>
          </a:p>
        </p:txBody>
      </p:sp>
      <p:sp>
        <p:nvSpPr>
          <p:cNvPr id="33" name="矩形"/>
          <p:cNvSpPr/>
          <p:nvPr>
            <p:custDataLst>
              <p:tags r:id="rId17"/>
            </p:custDataLst>
          </p:nvPr>
        </p:nvSpPr>
        <p:spPr>
          <a:xfrm>
            <a:off x="7363123" y="4506590"/>
            <a:ext cx="176585" cy="201588"/>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defRPr sz="2400">
                <a:solidFill>
                  <a:srgbClr val="666666"/>
                </a:solidFill>
              </a:defRPr>
            </a:pPr>
            <a:endParaRPr sz="845"/>
          </a:p>
        </p:txBody>
      </p:sp>
      <p:sp>
        <p:nvSpPr>
          <p:cNvPr id="34" name="矩形"/>
          <p:cNvSpPr/>
          <p:nvPr>
            <p:custDataLst>
              <p:tags r:id="rId18"/>
            </p:custDataLst>
          </p:nvPr>
        </p:nvSpPr>
        <p:spPr>
          <a:xfrm>
            <a:off x="7538591" y="4506813"/>
            <a:ext cx="176585" cy="201364"/>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35" name="矩形"/>
          <p:cNvSpPr/>
          <p:nvPr>
            <p:custDataLst>
              <p:tags r:id="rId19"/>
            </p:custDataLst>
          </p:nvPr>
        </p:nvSpPr>
        <p:spPr>
          <a:xfrm>
            <a:off x="7886179" y="4336926"/>
            <a:ext cx="175915" cy="379688"/>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36" name="矩形"/>
          <p:cNvSpPr/>
          <p:nvPr>
            <p:custDataLst>
              <p:tags r:id="rId20"/>
            </p:custDataLst>
          </p:nvPr>
        </p:nvSpPr>
        <p:spPr>
          <a:xfrm>
            <a:off x="8062094" y="4370859"/>
            <a:ext cx="176138" cy="337319"/>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37" name="矩形"/>
          <p:cNvSpPr/>
          <p:nvPr>
            <p:custDataLst>
              <p:tags r:id="rId21"/>
            </p:custDataLst>
          </p:nvPr>
        </p:nvSpPr>
        <p:spPr>
          <a:xfrm>
            <a:off x="8415933" y="4208562"/>
            <a:ext cx="175915" cy="506250"/>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38" name="矩形"/>
          <p:cNvSpPr/>
          <p:nvPr>
            <p:custDataLst>
              <p:tags r:id="rId22"/>
            </p:custDataLst>
          </p:nvPr>
        </p:nvSpPr>
        <p:spPr>
          <a:xfrm>
            <a:off x="8591848" y="4370412"/>
            <a:ext cx="175915" cy="341719"/>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39" name="矩形"/>
          <p:cNvSpPr/>
          <p:nvPr>
            <p:custDataLst>
              <p:tags r:id="rId23"/>
            </p:custDataLst>
          </p:nvPr>
        </p:nvSpPr>
        <p:spPr>
          <a:xfrm>
            <a:off x="8952779" y="3916132"/>
            <a:ext cx="175942" cy="797344"/>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40" name="矩形"/>
          <p:cNvSpPr/>
          <p:nvPr>
            <p:custDataLst>
              <p:tags r:id="rId24"/>
            </p:custDataLst>
          </p:nvPr>
        </p:nvSpPr>
        <p:spPr>
          <a:xfrm>
            <a:off x="9128745" y="4360143"/>
            <a:ext cx="175915" cy="354375"/>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41" name="矩形"/>
          <p:cNvSpPr/>
          <p:nvPr>
            <p:custDataLst>
              <p:tags r:id="rId25"/>
            </p:custDataLst>
          </p:nvPr>
        </p:nvSpPr>
        <p:spPr>
          <a:xfrm>
            <a:off x="9482584" y="3694881"/>
            <a:ext cx="175915" cy="1012500"/>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42" name="矩形"/>
          <p:cNvSpPr/>
          <p:nvPr>
            <p:custDataLst>
              <p:tags r:id="rId26"/>
            </p:custDataLst>
          </p:nvPr>
        </p:nvSpPr>
        <p:spPr>
          <a:xfrm>
            <a:off x="9658499" y="4306565"/>
            <a:ext cx="175915" cy="411328"/>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43" name="矩形"/>
          <p:cNvSpPr/>
          <p:nvPr>
            <p:custDataLst>
              <p:tags r:id="rId27"/>
            </p:custDataLst>
          </p:nvPr>
        </p:nvSpPr>
        <p:spPr>
          <a:xfrm>
            <a:off x="10013900" y="3456682"/>
            <a:ext cx="175915" cy="1252969"/>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44" name="矩形"/>
          <p:cNvSpPr/>
          <p:nvPr>
            <p:custDataLst>
              <p:tags r:id="rId28"/>
            </p:custDataLst>
          </p:nvPr>
        </p:nvSpPr>
        <p:spPr>
          <a:xfrm>
            <a:off x="10189815" y="4251647"/>
            <a:ext cx="175915" cy="455625"/>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grpSp>
        <p:nvGrpSpPr>
          <p:cNvPr id="45" name="成组"/>
          <p:cNvGrpSpPr/>
          <p:nvPr/>
        </p:nvGrpSpPr>
        <p:grpSpPr>
          <a:xfrm>
            <a:off x="7454237" y="2419025"/>
            <a:ext cx="96505" cy="96505"/>
            <a:chOff x="-159690" y="24951"/>
            <a:chExt cx="274501" cy="274501"/>
          </a:xfrm>
        </p:grpSpPr>
        <p:sp>
          <p:nvSpPr>
            <p:cNvPr id="46" name="圆形"/>
            <p:cNvSpPr/>
            <p:nvPr>
              <p:custDataLst>
                <p:tags r:id="rId29"/>
              </p:custDataLst>
            </p:nvPr>
          </p:nvSpPr>
          <p:spPr>
            <a:xfrm>
              <a:off x="-159691" y="24951"/>
              <a:ext cx="274503" cy="274503"/>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47" name="圆形"/>
            <p:cNvSpPr/>
            <p:nvPr>
              <p:custDataLst>
                <p:tags r:id="rId30"/>
              </p:custDataLst>
            </p:nvPr>
          </p:nvSpPr>
          <p:spPr>
            <a:xfrm>
              <a:off x="-94147" y="90496"/>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48" name="成组"/>
          <p:cNvGrpSpPr/>
          <p:nvPr/>
        </p:nvGrpSpPr>
        <p:grpSpPr>
          <a:xfrm>
            <a:off x="8003621" y="2444365"/>
            <a:ext cx="96505" cy="96505"/>
            <a:chOff x="0" y="0"/>
            <a:chExt cx="274501" cy="274501"/>
          </a:xfrm>
        </p:grpSpPr>
        <p:sp>
          <p:nvSpPr>
            <p:cNvPr id="49" name="圆形"/>
            <p:cNvSpPr/>
            <p:nvPr>
              <p:custDataLst>
                <p:tags r:id="rId31"/>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50" name="圆形"/>
            <p:cNvSpPr/>
            <p:nvPr>
              <p:custDataLst>
                <p:tags r:id="rId32"/>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51" name="成组"/>
          <p:cNvGrpSpPr/>
          <p:nvPr/>
        </p:nvGrpSpPr>
        <p:grpSpPr>
          <a:xfrm>
            <a:off x="9053337" y="2511200"/>
            <a:ext cx="96505" cy="96505"/>
            <a:chOff x="0" y="0"/>
            <a:chExt cx="274501" cy="274501"/>
          </a:xfrm>
        </p:grpSpPr>
        <p:sp>
          <p:nvSpPr>
            <p:cNvPr id="52" name="圆形"/>
            <p:cNvSpPr/>
            <p:nvPr>
              <p:custDataLst>
                <p:tags r:id="rId33"/>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53" name="圆形"/>
            <p:cNvSpPr/>
            <p:nvPr>
              <p:custDataLst>
                <p:tags r:id="rId34"/>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54" name="成组"/>
          <p:cNvGrpSpPr/>
          <p:nvPr/>
        </p:nvGrpSpPr>
        <p:grpSpPr>
          <a:xfrm>
            <a:off x="9584569" y="2577040"/>
            <a:ext cx="96505" cy="96505"/>
            <a:chOff x="0" y="0"/>
            <a:chExt cx="274501" cy="274501"/>
          </a:xfrm>
        </p:grpSpPr>
        <p:sp>
          <p:nvSpPr>
            <p:cNvPr id="55" name="圆形"/>
            <p:cNvSpPr/>
            <p:nvPr>
              <p:custDataLst>
                <p:tags r:id="rId35"/>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56" name="圆形"/>
            <p:cNvSpPr/>
            <p:nvPr>
              <p:custDataLst>
                <p:tags r:id="rId36"/>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grpSp>
        <p:nvGrpSpPr>
          <p:cNvPr id="57" name="成组"/>
          <p:cNvGrpSpPr/>
          <p:nvPr/>
        </p:nvGrpSpPr>
        <p:grpSpPr>
          <a:xfrm>
            <a:off x="10108618" y="2652884"/>
            <a:ext cx="96505" cy="96505"/>
            <a:chOff x="0" y="0"/>
            <a:chExt cx="274501" cy="274501"/>
          </a:xfrm>
        </p:grpSpPr>
        <p:sp>
          <p:nvSpPr>
            <p:cNvPr id="58" name="圆形"/>
            <p:cNvSpPr/>
            <p:nvPr>
              <p:custDataLst>
                <p:tags r:id="rId37"/>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sp>
          <p:nvSpPr>
            <p:cNvPr id="59" name="圆形"/>
            <p:cNvSpPr/>
            <p:nvPr>
              <p:custDataLst>
                <p:tags r:id="rId38"/>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1900"/>
            </a:p>
          </p:txBody>
        </p:sp>
      </p:grpSp>
      <p:sp>
        <p:nvSpPr>
          <p:cNvPr id="60" name="圆角矩形"/>
          <p:cNvSpPr/>
          <p:nvPr>
            <p:custDataLst>
              <p:tags r:id="rId39"/>
            </p:custDataLst>
          </p:nvPr>
        </p:nvSpPr>
        <p:spPr>
          <a:xfrm rot="16200000">
            <a:off x="5870041" y="3700346"/>
            <a:ext cx="2341406" cy="10396"/>
          </a:xfrm>
          <a:prstGeom prst="roundRect">
            <a:avLst>
              <a:gd name="adj" fmla="val 50000"/>
            </a:avLst>
          </a:prstGeom>
          <a:gradFill>
            <a:gsLst>
              <a:gs pos="2157">
                <a:srgbClr val="000000">
                  <a:alpha val="59770"/>
                </a:srgbClr>
              </a:gs>
              <a:gs pos="44540">
                <a:srgbClr val="000000">
                  <a:alpha val="39937"/>
                </a:srgbClr>
              </a:gs>
              <a:gs pos="83507">
                <a:srgbClr val="000000">
                  <a:alpha val="35478"/>
                </a:srgbClr>
              </a:gs>
              <a:gs pos="99544">
                <a:srgbClr val="000000">
                  <a:alpha val="0"/>
                </a:srgbClr>
              </a:gs>
            </a:gsLst>
            <a:lin ang="10800000"/>
          </a:gradFill>
          <a:ln w="3175">
            <a:miter lim="400000"/>
          </a:ln>
        </p:spPr>
        <p:txBody>
          <a:bodyPr lIns="50005" tIns="50005" rIns="50005" bIns="50005" anchor="ctr"/>
          <a:lstStyle/>
          <a:p>
            <a:pPr defTabSz="2348230">
              <a:defRPr sz="9000">
                <a:solidFill>
                  <a:srgbClr val="F98C55"/>
                </a:solidFill>
              </a:defRPr>
            </a:pPr>
            <a:endParaRPr sz="3165"/>
          </a:p>
        </p:txBody>
      </p:sp>
      <p:sp>
        <p:nvSpPr>
          <p:cNvPr id="61" name="矩形"/>
          <p:cNvSpPr/>
          <p:nvPr>
            <p:custDataLst>
              <p:tags r:id="rId40"/>
            </p:custDataLst>
          </p:nvPr>
        </p:nvSpPr>
        <p:spPr>
          <a:xfrm>
            <a:off x="10545663" y="3129409"/>
            <a:ext cx="175915" cy="1582031"/>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845">
              <a:solidFill>
                <a:srgbClr val="666666"/>
              </a:solidFill>
            </a:endParaRPr>
          </a:p>
        </p:txBody>
      </p:sp>
      <p:sp>
        <p:nvSpPr>
          <p:cNvPr id="62" name="矩形"/>
          <p:cNvSpPr/>
          <p:nvPr>
            <p:custDataLst>
              <p:tags r:id="rId41"/>
            </p:custDataLst>
          </p:nvPr>
        </p:nvSpPr>
        <p:spPr>
          <a:xfrm>
            <a:off x="10722694" y="4219277"/>
            <a:ext cx="175915" cy="493594"/>
          </a:xfrm>
          <a:prstGeom prst="rect">
            <a:avLst/>
          </a:prstGeom>
          <a:solidFill>
            <a:srgbClr val="021C7A">
              <a:alpha val="20000"/>
            </a:srgbClr>
          </a:solidFill>
          <a:ln w="3175">
            <a:miter lim="400000"/>
          </a:ln>
        </p:spPr>
        <p:txBody>
          <a:bodyPr lIns="39308" tIns="39308" rIns="39308" bIns="39308" anchor="ctr"/>
          <a:lstStyle/>
          <a:p>
            <a:pPr defTabSz="1894840">
              <a:defRPr sz="1200">
                <a:solidFill>
                  <a:srgbClr val="666666"/>
                </a:solidFill>
              </a:defRPr>
            </a:pPr>
            <a:endParaRPr sz="420"/>
          </a:p>
        </p:txBody>
      </p:sp>
      <p:sp>
        <p:nvSpPr>
          <p:cNvPr id="63" name="文本框 34"/>
          <p:cNvSpPr txBox="1"/>
          <p:nvPr>
            <p:custDataLst>
              <p:tags r:id="rId42"/>
            </p:custDataLst>
          </p:nvPr>
        </p:nvSpPr>
        <p:spPr>
          <a:xfrm>
            <a:off x="7166981" y="1617203"/>
            <a:ext cx="3839729" cy="330200"/>
          </a:xfrm>
          <a:prstGeom prst="rect">
            <a:avLst/>
          </a:prstGeom>
          <a:ln w="3175">
            <a:miter lim="400000"/>
          </a:ln>
        </p:spPr>
        <p:txBody>
          <a:bodyPr lIns="11251" tIns="11251" rIns="11251" bIns="11251">
            <a:spAutoFit/>
          </a:bodyPr>
          <a:lstStyle/>
          <a:p>
            <a:pPr marL="0" lvl="1" indent="0" algn="ctr" defTabSz="325120" fontAlgn="auto">
              <a:defRPr sz="3500">
                <a:solidFill>
                  <a:srgbClr val="1C2D4E"/>
                </a:solidFill>
                <a:latin typeface="+mn-lt"/>
                <a:ea typeface="+mn-ea"/>
                <a:cs typeface="+mn-cs"/>
                <a:sym typeface="Source Han Sans CN Bold Bold"/>
              </a:defRPr>
            </a:pPr>
            <a:r>
              <a:rPr lang="zh-CN" sz="1230" b="1" dirty="0">
                <a:latin typeface="Source Han Sans CN" charset="-122"/>
                <a:ea typeface="Source Han Sans CN" charset="-122"/>
                <a:cs typeface="Source Han Sans CN" charset="-122"/>
              </a:rPr>
              <a:t>平均响应延迟</a:t>
            </a:r>
            <a:endParaRPr sz="1230" b="1" dirty="0">
              <a:latin typeface="Source Han Sans CN" charset="-122"/>
              <a:ea typeface="Source Han Sans CN" charset="-122"/>
              <a:cs typeface="Source Han Sans CN" charset="-122"/>
            </a:endParaRPr>
          </a:p>
          <a:p>
            <a:pPr indent="0" algn="ctr" defTabSz="1734185" fontAlgn="auto">
              <a:defRPr sz="2200">
                <a:solidFill>
                  <a:srgbClr val="1C2D4E"/>
                </a:solidFill>
              </a:defRPr>
            </a:pPr>
            <a:r>
              <a:rPr lang="en-US" sz="775" dirty="0">
                <a:latin typeface="Source Han Sans CN" charset="-122"/>
                <a:ea typeface="Source Han Sans CN" charset="-122"/>
                <a:cs typeface="Source Han Sans CN" charset="-122"/>
              </a:rPr>
              <a:t>Kunpeng-920</a:t>
            </a:r>
            <a:endParaRPr lang="en-US" sz="775" dirty="0">
              <a:latin typeface="Source Han Sans CN" charset="-122"/>
              <a:ea typeface="Source Han Sans CN" charset="-122"/>
              <a:cs typeface="Source Han Sans CN" charset="-122"/>
            </a:endParaRPr>
          </a:p>
        </p:txBody>
      </p:sp>
      <p:sp>
        <p:nvSpPr>
          <p:cNvPr id="64" name="矩形"/>
          <p:cNvSpPr/>
          <p:nvPr>
            <p:custDataLst>
              <p:tags r:id="rId43"/>
            </p:custDataLst>
          </p:nvPr>
        </p:nvSpPr>
        <p:spPr>
          <a:xfrm>
            <a:off x="7032690" y="5200962"/>
            <a:ext cx="275514" cy="164844"/>
          </a:xfrm>
          <a:prstGeom prst="rect">
            <a:avLst/>
          </a:prstGeom>
          <a:gradFill>
            <a:gsLst>
              <a:gs pos="0">
                <a:srgbClr val="3F86FF"/>
              </a:gs>
              <a:gs pos="100000">
                <a:srgbClr val="75DFFF"/>
              </a:gs>
            </a:gsLst>
            <a:lin ang="15582167"/>
          </a:gradFill>
          <a:ln w="3175">
            <a:miter lim="400000"/>
          </a:ln>
        </p:spPr>
        <p:txBody>
          <a:bodyPr lIns="58041" tIns="58041" rIns="58041" bIns="58041" anchor="ctr"/>
          <a:lstStyle/>
          <a:p>
            <a:pPr defTabSz="2798445"/>
            <a:endParaRPr sz="1200">
              <a:solidFill>
                <a:srgbClr val="666666"/>
              </a:solidFill>
            </a:endParaRPr>
          </a:p>
        </p:txBody>
      </p:sp>
      <p:sp>
        <p:nvSpPr>
          <p:cNvPr id="65" name="数字经济规模…"/>
          <p:cNvSpPr txBox="1"/>
          <p:nvPr>
            <p:custDataLst>
              <p:tags r:id="rId44"/>
            </p:custDataLst>
          </p:nvPr>
        </p:nvSpPr>
        <p:spPr>
          <a:xfrm>
            <a:off x="7341972" y="5197659"/>
            <a:ext cx="52959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en-US" sz="1010" dirty="0" smtClean="0">
                <a:latin typeface="Source Han Sans CN" charset="-122"/>
                <a:ea typeface="Source Han Sans CN" charset="-122"/>
                <a:cs typeface="Source Han Sans CN" charset="-122"/>
              </a:rPr>
              <a:t>redis6.2</a:t>
            </a:r>
            <a:endParaRPr lang="en-US" sz="1010" dirty="0" smtClean="0">
              <a:latin typeface="Source Han Sans CN" charset="-122"/>
              <a:ea typeface="Source Han Sans CN" charset="-122"/>
              <a:cs typeface="Source Han Sans CN" charset="-122"/>
            </a:endParaRPr>
          </a:p>
        </p:txBody>
      </p:sp>
      <p:sp>
        <p:nvSpPr>
          <p:cNvPr id="66" name="·"/>
          <p:cNvSpPr/>
          <p:nvPr>
            <p:custDataLst>
              <p:tags r:id="rId45"/>
            </p:custDataLst>
          </p:nvPr>
        </p:nvSpPr>
        <p:spPr>
          <a:xfrm>
            <a:off x="8111374" y="5203386"/>
            <a:ext cx="275514" cy="159998"/>
          </a:xfrm>
          <a:prstGeom prst="rect">
            <a:avLst/>
          </a:prstGeom>
          <a:solidFill>
            <a:srgbClr val="021C7A">
              <a:alpha val="20000"/>
            </a:srgbClr>
          </a:solidFill>
          <a:ln w="3175">
            <a:miter lim="400000"/>
          </a:ln>
        </p:spPr>
        <p:txBody>
          <a:bodyPr lIns="39308" tIns="39308" rIns="39308" bIns="39308" anchor="ctr"/>
          <a:lstStyle>
            <a:lvl1pPr defTabSz="1894840">
              <a:defRPr sz="1200">
                <a:solidFill>
                  <a:srgbClr val="666666"/>
                </a:solidFill>
              </a:defRPr>
            </a:lvl1pPr>
          </a:lstStyle>
          <a:p>
            <a:r>
              <a:rPr sz="720"/>
              <a:t>·</a:t>
            </a:r>
            <a:endParaRPr sz="720"/>
          </a:p>
        </p:txBody>
      </p:sp>
      <p:sp>
        <p:nvSpPr>
          <p:cNvPr id="67" name="中国GDP规模…"/>
          <p:cNvSpPr txBox="1"/>
          <p:nvPr>
            <p:custDataLst>
              <p:tags r:id="rId46"/>
            </p:custDataLst>
          </p:nvPr>
        </p:nvSpPr>
        <p:spPr>
          <a:xfrm>
            <a:off x="8416601" y="5197659"/>
            <a:ext cx="52959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en-US" sz="1010" dirty="0" smtClean="0">
                <a:latin typeface="Source Han Sans CN" charset="-122"/>
                <a:ea typeface="Source Han Sans CN" charset="-122"/>
                <a:cs typeface="Source Han Sans CN" charset="-122"/>
              </a:rPr>
              <a:t>openAMDC</a:t>
            </a:r>
            <a:endParaRPr lang="en-US" sz="1010" dirty="0" smtClean="0">
              <a:latin typeface="Source Han Sans CN" charset="-122"/>
              <a:ea typeface="Source Han Sans CN" charset="-122"/>
              <a:cs typeface="Source Han Sans CN" charset="-122"/>
            </a:endParaRPr>
          </a:p>
        </p:txBody>
      </p:sp>
      <p:grpSp>
        <p:nvGrpSpPr>
          <p:cNvPr id="68" name="成组"/>
          <p:cNvGrpSpPr/>
          <p:nvPr/>
        </p:nvGrpSpPr>
        <p:grpSpPr>
          <a:xfrm>
            <a:off x="9225354" y="5244640"/>
            <a:ext cx="275514" cy="77489"/>
            <a:chOff x="0" y="0"/>
            <a:chExt cx="783683" cy="220410"/>
          </a:xfrm>
        </p:grpSpPr>
        <p:sp>
          <p:nvSpPr>
            <p:cNvPr id="69" name="圆角矩形"/>
            <p:cNvSpPr/>
            <p:nvPr>
              <p:custDataLst>
                <p:tags r:id="rId47"/>
              </p:custDataLst>
            </p:nvPr>
          </p:nvSpPr>
          <p:spPr>
            <a:xfrm>
              <a:off x="0" y="99976"/>
              <a:ext cx="783684" cy="20459"/>
            </a:xfrm>
            <a:custGeom>
              <a:avLst/>
              <a:gdLst/>
              <a:ahLst/>
              <a:cxnLst>
                <a:cxn ang="0">
                  <a:pos x="wd2" y="hd2"/>
                </a:cxn>
                <a:cxn ang="5400000">
                  <a:pos x="wd2" y="hd2"/>
                </a:cxn>
                <a:cxn ang="10800000">
                  <a:pos x="wd2" y="hd2"/>
                </a:cxn>
                <a:cxn ang="16200000">
                  <a:pos x="wd2" y="hd2"/>
                </a:cxn>
              </a:cxnLst>
              <a:rect l="0" t="0" r="r" b="b"/>
              <a:pathLst>
                <a:path w="21600" h="21600" extrusionOk="0">
                  <a:moveTo>
                    <a:pt x="116" y="21600"/>
                  </a:moveTo>
                  <a:lnTo>
                    <a:pt x="21484" y="21600"/>
                  </a:lnTo>
                  <a:cubicBezTo>
                    <a:pt x="21518" y="21600"/>
                    <a:pt x="21538" y="21600"/>
                    <a:pt x="21552" y="21382"/>
                  </a:cubicBezTo>
                  <a:cubicBezTo>
                    <a:pt x="21572" y="21109"/>
                    <a:pt x="21587" y="20517"/>
                    <a:pt x="21594" y="19765"/>
                  </a:cubicBezTo>
                  <a:cubicBezTo>
                    <a:pt x="21600" y="19244"/>
                    <a:pt x="21600" y="18462"/>
                    <a:pt x="21600" y="17158"/>
                  </a:cubicBezTo>
                  <a:lnTo>
                    <a:pt x="21600" y="4442"/>
                  </a:lnTo>
                  <a:cubicBezTo>
                    <a:pt x="21600" y="3138"/>
                    <a:pt x="21600" y="2356"/>
                    <a:pt x="21594" y="1835"/>
                  </a:cubicBezTo>
                  <a:cubicBezTo>
                    <a:pt x="21587" y="1083"/>
                    <a:pt x="21572" y="491"/>
                    <a:pt x="21552" y="218"/>
                  </a:cubicBezTo>
                  <a:cubicBezTo>
                    <a:pt x="21538" y="0"/>
                    <a:pt x="21518" y="0"/>
                    <a:pt x="21484" y="0"/>
                  </a:cubicBezTo>
                  <a:lnTo>
                    <a:pt x="116" y="0"/>
                  </a:lnTo>
                  <a:cubicBezTo>
                    <a:pt x="82" y="0"/>
                    <a:pt x="62" y="0"/>
                    <a:pt x="48" y="218"/>
                  </a:cubicBezTo>
                  <a:cubicBezTo>
                    <a:pt x="28" y="491"/>
                    <a:pt x="13" y="1083"/>
                    <a:pt x="6" y="1835"/>
                  </a:cubicBezTo>
                  <a:cubicBezTo>
                    <a:pt x="0" y="2356"/>
                    <a:pt x="0" y="3138"/>
                    <a:pt x="0" y="4442"/>
                  </a:cubicBezTo>
                  <a:lnTo>
                    <a:pt x="0" y="17158"/>
                  </a:lnTo>
                  <a:cubicBezTo>
                    <a:pt x="0" y="18462"/>
                    <a:pt x="0" y="19244"/>
                    <a:pt x="6" y="19765"/>
                  </a:cubicBezTo>
                  <a:cubicBezTo>
                    <a:pt x="13" y="20517"/>
                    <a:pt x="28" y="21109"/>
                    <a:pt x="48" y="21382"/>
                  </a:cubicBezTo>
                  <a:cubicBezTo>
                    <a:pt x="62" y="21600"/>
                    <a:pt x="82" y="21600"/>
                    <a:pt x="116" y="21600"/>
                  </a:cubicBezTo>
                  <a:close/>
                </a:path>
              </a:pathLst>
            </a:cu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grpSp>
          <p:nvGrpSpPr>
            <p:cNvPr id="70" name="成组"/>
            <p:cNvGrpSpPr/>
            <p:nvPr/>
          </p:nvGrpSpPr>
          <p:grpSpPr>
            <a:xfrm>
              <a:off x="281636" y="0"/>
              <a:ext cx="220412" cy="220411"/>
              <a:chOff x="0" y="0"/>
              <a:chExt cx="220410" cy="220410"/>
            </a:xfrm>
          </p:grpSpPr>
          <p:sp>
            <p:nvSpPr>
              <p:cNvPr id="71" name="圆形"/>
              <p:cNvSpPr/>
              <p:nvPr>
                <p:custDataLst>
                  <p:tags r:id="rId48"/>
                </p:custDataLst>
              </p:nvPr>
            </p:nvSpPr>
            <p:spPr>
              <a:xfrm>
                <a:off x="0" y="0"/>
                <a:ext cx="220411" cy="220411"/>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sp>
            <p:nvSpPr>
              <p:cNvPr id="72" name="圆形"/>
              <p:cNvSpPr/>
              <p:nvPr>
                <p:custDataLst>
                  <p:tags r:id="rId49"/>
                </p:custDataLst>
              </p:nvPr>
            </p:nvSpPr>
            <p:spPr>
              <a:xfrm>
                <a:off x="52628" y="52629"/>
                <a:ext cx="115155" cy="115154"/>
              </a:xfrm>
              <a:prstGeom prst="ellipse">
                <a:avLst/>
              </a:prstGeom>
              <a:solidFill>
                <a:srgbClr val="1C2D4E"/>
              </a:solidFill>
              <a:ln w="3175" cap="flat">
                <a:noFill/>
                <a:miter lim="400000"/>
              </a:ln>
              <a:effectLst/>
            </p:spPr>
            <p:txBody>
              <a:bodyPr wrap="square" lIns="58104" tIns="58104" rIns="58104" bIns="58104" numCol="1" anchor="ctr">
                <a:noAutofit/>
              </a:bodyPr>
              <a:lstStyle/>
              <a:p>
                <a:pPr defTabSz="4817110">
                  <a:lnSpc>
                    <a:spcPct val="90000"/>
                  </a:lnSpc>
                  <a:spcBef>
                    <a:spcPts val="8700"/>
                  </a:spcBef>
                  <a:defRPr sz="5400">
                    <a:solidFill>
                      <a:srgbClr val="000000"/>
                    </a:solidFill>
                  </a:defRPr>
                </a:pPr>
                <a:endParaRPr sz="2800"/>
              </a:p>
            </p:txBody>
          </p:sp>
        </p:grpSp>
      </p:grpSp>
      <p:sp>
        <p:nvSpPr>
          <p:cNvPr id="73" name="数字经济占比…"/>
          <p:cNvSpPr txBox="1"/>
          <p:nvPr>
            <p:custDataLst>
              <p:tags r:id="rId50"/>
            </p:custDataLst>
          </p:nvPr>
        </p:nvSpPr>
        <p:spPr>
          <a:xfrm>
            <a:off x="9530582" y="5197659"/>
            <a:ext cx="914400" cy="171450"/>
          </a:xfrm>
          <a:prstGeom prst="rect">
            <a:avLst/>
          </a:prstGeom>
          <a:ln w="3175">
            <a:miter lim="400000"/>
          </a:ln>
        </p:spPr>
        <p:txBody>
          <a:bodyPr wrap="none" lIns="8889" tIns="8889" rIns="8889" bIns="8889" anchor="ctr">
            <a:spAutoFit/>
          </a:bodyPr>
          <a:lstStyle/>
          <a:p>
            <a:pPr algn="l" defTabSz="17780">
              <a:buFont typeface="Source Han Sans CN Regular"/>
              <a:defRPr sz="2000">
                <a:solidFill>
                  <a:srgbClr val="1C2D4E"/>
                </a:solidFill>
              </a:defRPr>
            </a:pPr>
            <a:r>
              <a:rPr lang="zh-CN" altLang="en-US" sz="1010" dirty="0" smtClean="0">
                <a:latin typeface="Source Han Sans CN" charset="-122"/>
                <a:ea typeface="Source Han Sans CN" charset="-122"/>
                <a:cs typeface="Source Han Sans CN" charset="-122"/>
              </a:rPr>
              <a:t>延迟下降百分比</a:t>
            </a:r>
            <a:endParaRPr lang="zh-CN" altLang="en-US" sz="1010" dirty="0" smtClean="0">
              <a:latin typeface="Source Han Sans CN" charset="-122"/>
              <a:ea typeface="Source Han Sans CN" charset="-122"/>
              <a:cs typeface="Source Han Sans CN" charset="-122"/>
            </a:endParaRPr>
          </a:p>
        </p:txBody>
      </p:sp>
      <p:sp>
        <p:nvSpPr>
          <p:cNvPr id="74" name="2017"/>
          <p:cNvSpPr txBox="1"/>
          <p:nvPr>
            <p:custDataLst>
              <p:tags r:id="rId51"/>
            </p:custDataLst>
          </p:nvPr>
        </p:nvSpPr>
        <p:spPr>
          <a:xfrm>
            <a:off x="7512536" y="4765487"/>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dirty="0">
                <a:latin typeface="Source Han Sans CN" charset="-122"/>
                <a:ea typeface="Source Han Sans CN" charset="-122"/>
                <a:cs typeface="Source Han Sans CN" charset="-122"/>
              </a:rPr>
              <a:t>1</a:t>
            </a:r>
            <a:endParaRPr lang="en-US" sz="705" dirty="0">
              <a:latin typeface="Source Han Sans CN" charset="-122"/>
              <a:ea typeface="Source Han Sans CN" charset="-122"/>
              <a:cs typeface="Source Han Sans CN" charset="-122"/>
            </a:endParaRPr>
          </a:p>
        </p:txBody>
      </p:sp>
      <p:sp>
        <p:nvSpPr>
          <p:cNvPr id="75" name="2018"/>
          <p:cNvSpPr txBox="1"/>
          <p:nvPr>
            <p:custDataLst>
              <p:tags r:id="rId52"/>
            </p:custDataLst>
          </p:nvPr>
        </p:nvSpPr>
        <p:spPr>
          <a:xfrm>
            <a:off x="8024224" y="4765487"/>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2</a:t>
            </a:r>
            <a:endParaRPr lang="en-US" sz="705">
              <a:latin typeface="Source Han Sans CN" charset="-122"/>
              <a:ea typeface="Source Han Sans CN" charset="-122"/>
              <a:cs typeface="Source Han Sans CN" charset="-122"/>
            </a:endParaRPr>
          </a:p>
        </p:txBody>
      </p:sp>
      <p:sp>
        <p:nvSpPr>
          <p:cNvPr id="76" name="2019"/>
          <p:cNvSpPr txBox="1"/>
          <p:nvPr>
            <p:custDataLst>
              <p:tags r:id="rId53"/>
            </p:custDataLst>
          </p:nvPr>
        </p:nvSpPr>
        <p:spPr>
          <a:xfrm>
            <a:off x="8538813" y="4765487"/>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4</a:t>
            </a:r>
            <a:endParaRPr lang="en-US" sz="705">
              <a:latin typeface="Source Han Sans CN" charset="-122"/>
              <a:ea typeface="Source Han Sans CN" charset="-122"/>
              <a:cs typeface="Source Han Sans CN" charset="-122"/>
            </a:endParaRPr>
          </a:p>
        </p:txBody>
      </p:sp>
      <p:sp>
        <p:nvSpPr>
          <p:cNvPr id="77" name="2020"/>
          <p:cNvSpPr txBox="1"/>
          <p:nvPr>
            <p:custDataLst>
              <p:tags r:id="rId54"/>
            </p:custDataLst>
          </p:nvPr>
        </p:nvSpPr>
        <p:spPr>
          <a:xfrm>
            <a:off x="9095596" y="4765487"/>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6</a:t>
            </a:r>
            <a:endParaRPr lang="en-US" sz="705">
              <a:latin typeface="Source Han Sans CN" charset="-122"/>
              <a:ea typeface="Source Han Sans CN" charset="-122"/>
              <a:cs typeface="Source Han Sans CN" charset="-122"/>
            </a:endParaRPr>
          </a:p>
        </p:txBody>
      </p:sp>
      <p:sp>
        <p:nvSpPr>
          <p:cNvPr id="78" name="2021"/>
          <p:cNvSpPr txBox="1"/>
          <p:nvPr>
            <p:custDataLst>
              <p:tags r:id="rId55"/>
            </p:custDataLst>
          </p:nvPr>
        </p:nvSpPr>
        <p:spPr>
          <a:xfrm>
            <a:off x="9616214" y="4765487"/>
            <a:ext cx="61595"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8</a:t>
            </a:r>
            <a:endParaRPr lang="en-US" sz="705">
              <a:latin typeface="Source Han Sans CN" charset="-122"/>
              <a:ea typeface="Source Han Sans CN" charset="-122"/>
              <a:cs typeface="Source Han Sans CN" charset="-122"/>
            </a:endParaRPr>
          </a:p>
        </p:txBody>
      </p:sp>
      <p:sp>
        <p:nvSpPr>
          <p:cNvPr id="79" name="2022"/>
          <p:cNvSpPr txBox="1"/>
          <p:nvPr>
            <p:custDataLst>
              <p:tags r:id="rId56"/>
            </p:custDataLst>
          </p:nvPr>
        </p:nvSpPr>
        <p:spPr>
          <a:xfrm>
            <a:off x="10131027" y="4765487"/>
            <a:ext cx="10668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10</a:t>
            </a:r>
            <a:endParaRPr lang="en-US" sz="705">
              <a:latin typeface="Source Han Sans CN" charset="-122"/>
              <a:ea typeface="Source Han Sans CN" charset="-122"/>
              <a:cs typeface="Source Han Sans CN" charset="-122"/>
            </a:endParaRPr>
          </a:p>
        </p:txBody>
      </p:sp>
      <p:sp>
        <p:nvSpPr>
          <p:cNvPr id="80" name="40"/>
          <p:cNvSpPr txBox="1"/>
          <p:nvPr>
            <p:custDataLst>
              <p:tags r:id="rId57"/>
            </p:custDataLst>
          </p:nvPr>
        </p:nvSpPr>
        <p:spPr>
          <a:xfrm>
            <a:off x="6859455" y="4373472"/>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0.5</a:t>
            </a:r>
            <a:endParaRPr lang="en-US" sz="705">
              <a:latin typeface="Source Han Sans CN" charset="-122"/>
              <a:ea typeface="Source Han Sans CN" charset="-122"/>
              <a:cs typeface="Source Han Sans CN" charset="-122"/>
            </a:endParaRPr>
          </a:p>
        </p:txBody>
      </p:sp>
      <p:sp>
        <p:nvSpPr>
          <p:cNvPr id="81" name="80"/>
          <p:cNvSpPr txBox="1"/>
          <p:nvPr>
            <p:custDataLst>
              <p:tags r:id="rId58"/>
            </p:custDataLst>
          </p:nvPr>
        </p:nvSpPr>
        <p:spPr>
          <a:xfrm>
            <a:off x="6856553" y="3613307"/>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2.0</a:t>
            </a:r>
            <a:endParaRPr lang="en-US" sz="705">
              <a:latin typeface="Source Han Sans CN" charset="-122"/>
              <a:ea typeface="Source Han Sans CN" charset="-122"/>
              <a:cs typeface="Source Han Sans CN" charset="-122"/>
            </a:endParaRPr>
          </a:p>
        </p:txBody>
      </p:sp>
      <p:sp>
        <p:nvSpPr>
          <p:cNvPr id="82" name="120"/>
          <p:cNvSpPr txBox="1"/>
          <p:nvPr>
            <p:custDataLst>
              <p:tags r:id="rId59"/>
            </p:custDataLst>
          </p:nvPr>
        </p:nvSpPr>
        <p:spPr>
          <a:xfrm>
            <a:off x="6853204" y="3093214"/>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3.0</a:t>
            </a:r>
            <a:endParaRPr lang="en-US" sz="705">
              <a:latin typeface="Source Han Sans CN" charset="-122"/>
              <a:ea typeface="Source Han Sans CN" charset="-122"/>
              <a:cs typeface="Source Han Sans CN" charset="-122"/>
            </a:endParaRPr>
          </a:p>
        </p:txBody>
      </p:sp>
      <p:sp>
        <p:nvSpPr>
          <p:cNvPr id="84" name="27.2"/>
          <p:cNvSpPr txBox="1"/>
          <p:nvPr>
            <p:custDataLst>
              <p:tags r:id="rId60"/>
            </p:custDataLst>
          </p:nvPr>
        </p:nvSpPr>
        <p:spPr>
          <a:xfrm>
            <a:off x="7340575" y="4368180"/>
            <a:ext cx="193328" cy="122783"/>
          </a:xfrm>
          <a:prstGeom prst="rect">
            <a:avLst/>
          </a:prstGeom>
          <a:ln w="3175">
            <a:miter lim="400000"/>
          </a:ln>
        </p:spPr>
        <p:txBody>
          <a:bodyPr wrap="none" lIns="8889" tIns="8889" rIns="8889" bIns="8889" anchor="ctr">
            <a:no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0.67</a:t>
            </a:r>
            <a:endParaRPr sz="705">
              <a:latin typeface="Source Han Sans CN" charset="-122"/>
              <a:ea typeface="Source Han Sans CN" charset="-122"/>
              <a:cs typeface="Source Han Sans CN" charset="-122"/>
            </a:endParaRPr>
          </a:p>
        </p:txBody>
      </p:sp>
      <p:sp>
        <p:nvSpPr>
          <p:cNvPr id="85" name="82.1"/>
          <p:cNvSpPr txBox="1"/>
          <p:nvPr>
            <p:custDataLst>
              <p:tags r:id="rId61"/>
            </p:custDataLst>
          </p:nvPr>
        </p:nvSpPr>
        <p:spPr>
          <a:xfrm>
            <a:off x="7536863" y="4366289"/>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0.67</a:t>
            </a:r>
            <a:endParaRPr sz="705">
              <a:latin typeface="Source Han Sans CN" charset="-122"/>
              <a:ea typeface="Source Han Sans CN" charset="-122"/>
              <a:cs typeface="Source Han Sans CN" charset="-122"/>
            </a:endParaRPr>
          </a:p>
        </p:txBody>
      </p:sp>
      <p:sp>
        <p:nvSpPr>
          <p:cNvPr id="86" name="31.3"/>
          <p:cNvSpPr txBox="1"/>
          <p:nvPr>
            <p:custDataLst>
              <p:tags r:id="rId62"/>
            </p:custDataLst>
          </p:nvPr>
        </p:nvSpPr>
        <p:spPr>
          <a:xfrm>
            <a:off x="7858915" y="4197216"/>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lang="en-US" sz="705">
                <a:latin typeface="Source Han Sans CN" charset="-122"/>
                <a:ea typeface="Source Han Sans CN" charset="-122"/>
                <a:cs typeface="Source Han Sans CN" charset="-122"/>
              </a:rPr>
              <a:t>0.75</a:t>
            </a:r>
            <a:endParaRPr lang="en-US" sz="705">
              <a:latin typeface="Source Han Sans CN" charset="-122"/>
              <a:ea typeface="Source Han Sans CN" charset="-122"/>
              <a:cs typeface="Source Han Sans CN" charset="-122"/>
            </a:endParaRPr>
          </a:p>
        </p:txBody>
      </p:sp>
      <p:sp>
        <p:nvSpPr>
          <p:cNvPr id="87" name="91.9"/>
          <p:cNvSpPr txBox="1"/>
          <p:nvPr>
            <p:custDataLst>
              <p:tags r:id="rId63"/>
            </p:custDataLst>
          </p:nvPr>
        </p:nvSpPr>
        <p:spPr>
          <a:xfrm>
            <a:off x="8065887" y="422547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0.65</a:t>
            </a:r>
            <a:endParaRPr sz="705">
              <a:latin typeface="Source Han Sans CN" charset="-122"/>
              <a:ea typeface="Source Han Sans CN" charset="-122"/>
              <a:cs typeface="Source Han Sans CN" charset="-122"/>
            </a:endParaRPr>
          </a:p>
        </p:txBody>
      </p:sp>
      <p:sp>
        <p:nvSpPr>
          <p:cNvPr id="88" name="35.8"/>
          <p:cNvSpPr txBox="1"/>
          <p:nvPr>
            <p:custDataLst>
              <p:tags r:id="rId64"/>
            </p:custDataLst>
          </p:nvPr>
        </p:nvSpPr>
        <p:spPr>
          <a:xfrm>
            <a:off x="8391734" y="405182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1.15</a:t>
            </a:r>
            <a:endParaRPr sz="705">
              <a:latin typeface="Source Han Sans CN" charset="-122"/>
              <a:ea typeface="Source Han Sans CN" charset="-122"/>
              <a:cs typeface="Source Han Sans CN" charset="-122"/>
            </a:endParaRPr>
          </a:p>
        </p:txBody>
      </p:sp>
      <p:sp>
        <p:nvSpPr>
          <p:cNvPr id="89" name="98.7"/>
          <p:cNvSpPr txBox="1"/>
          <p:nvPr>
            <p:custDataLst>
              <p:tags r:id="rId65"/>
            </p:custDataLst>
          </p:nvPr>
        </p:nvSpPr>
        <p:spPr>
          <a:xfrm>
            <a:off x="8594198" y="4217506"/>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0.70</a:t>
            </a:r>
            <a:endParaRPr sz="705">
              <a:latin typeface="Source Han Sans CN" charset="-122"/>
              <a:ea typeface="Source Han Sans CN" charset="-122"/>
              <a:cs typeface="Source Han Sans CN" charset="-122"/>
            </a:endParaRPr>
          </a:p>
        </p:txBody>
      </p:sp>
      <p:sp>
        <p:nvSpPr>
          <p:cNvPr id="90" name="39.2"/>
          <p:cNvSpPr txBox="1"/>
          <p:nvPr>
            <p:custDataLst>
              <p:tags r:id="rId66"/>
            </p:custDataLst>
          </p:nvPr>
        </p:nvSpPr>
        <p:spPr>
          <a:xfrm>
            <a:off x="8923840" y="376168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1.56</a:t>
            </a:r>
            <a:endParaRPr sz="705">
              <a:latin typeface="Source Han Sans CN" charset="-122"/>
              <a:ea typeface="Source Han Sans CN" charset="-122"/>
              <a:cs typeface="Source Han Sans CN" charset="-122"/>
            </a:endParaRPr>
          </a:p>
        </p:txBody>
      </p:sp>
      <p:sp>
        <p:nvSpPr>
          <p:cNvPr id="91" name="101.4"/>
          <p:cNvSpPr txBox="1"/>
          <p:nvPr>
            <p:custDataLst>
              <p:tags r:id="rId67"/>
            </p:custDataLst>
          </p:nvPr>
        </p:nvSpPr>
        <p:spPr>
          <a:xfrm>
            <a:off x="9133889" y="4208137"/>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0.73</a:t>
            </a:r>
            <a:endParaRPr sz="705">
              <a:latin typeface="Source Han Sans CN" charset="-122"/>
              <a:ea typeface="Source Han Sans CN" charset="-122"/>
              <a:cs typeface="Source Han Sans CN" charset="-122"/>
            </a:endParaRPr>
          </a:p>
        </p:txBody>
      </p:sp>
      <p:sp>
        <p:nvSpPr>
          <p:cNvPr id="92" name="45.5"/>
          <p:cNvSpPr txBox="1"/>
          <p:nvPr>
            <p:custDataLst>
              <p:tags r:id="rId68"/>
            </p:custDataLst>
          </p:nvPr>
        </p:nvSpPr>
        <p:spPr>
          <a:xfrm>
            <a:off x="9459920" y="3542535"/>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2.01</a:t>
            </a:r>
            <a:endParaRPr sz="705">
              <a:latin typeface="Source Han Sans CN" charset="-122"/>
              <a:ea typeface="Source Han Sans CN" charset="-122"/>
              <a:cs typeface="Source Han Sans CN" charset="-122"/>
            </a:endParaRPr>
          </a:p>
        </p:txBody>
      </p:sp>
      <p:sp>
        <p:nvSpPr>
          <p:cNvPr id="93" name="114.9"/>
          <p:cNvSpPr txBox="1"/>
          <p:nvPr>
            <p:custDataLst>
              <p:tags r:id="rId69"/>
            </p:custDataLst>
          </p:nvPr>
        </p:nvSpPr>
        <p:spPr>
          <a:xfrm>
            <a:off x="9661311" y="4149668"/>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0.84</a:t>
            </a:r>
            <a:endParaRPr sz="705">
              <a:latin typeface="Source Han Sans CN" charset="-122"/>
              <a:ea typeface="Source Han Sans CN" charset="-122"/>
              <a:cs typeface="Source Han Sans CN" charset="-122"/>
            </a:endParaRPr>
          </a:p>
        </p:txBody>
      </p:sp>
      <p:sp>
        <p:nvSpPr>
          <p:cNvPr id="94" name="50.2"/>
          <p:cNvSpPr txBox="1"/>
          <p:nvPr>
            <p:custDataLst>
              <p:tags r:id="rId70"/>
            </p:custDataLst>
          </p:nvPr>
        </p:nvSpPr>
        <p:spPr>
          <a:xfrm>
            <a:off x="9989185" y="3324236"/>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2.51</a:t>
            </a:r>
            <a:endParaRPr sz="705">
              <a:latin typeface="Source Han Sans CN" charset="-122"/>
              <a:ea typeface="Source Han Sans CN" charset="-122"/>
              <a:cs typeface="Source Han Sans CN" charset="-122"/>
            </a:endParaRPr>
          </a:p>
        </p:txBody>
      </p:sp>
      <p:sp>
        <p:nvSpPr>
          <p:cNvPr id="95" name="121"/>
          <p:cNvSpPr txBox="1"/>
          <p:nvPr>
            <p:custDataLst>
              <p:tags r:id="rId71"/>
            </p:custDataLst>
          </p:nvPr>
        </p:nvSpPr>
        <p:spPr>
          <a:xfrm>
            <a:off x="10196464" y="4103139"/>
            <a:ext cx="19685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pPr algn="ctr"/>
            <a:r>
              <a:rPr sz="705">
                <a:latin typeface="Source Han Sans CN" charset="-122"/>
                <a:ea typeface="Source Han Sans CN" charset="-122"/>
                <a:cs typeface="Source Han Sans CN" charset="-122"/>
              </a:rPr>
              <a:t>0.99</a:t>
            </a:r>
            <a:endParaRPr sz="705">
              <a:latin typeface="Source Han Sans CN" charset="-122"/>
              <a:ea typeface="Source Han Sans CN" charset="-122"/>
              <a:cs typeface="Source Han Sans CN" charset="-122"/>
            </a:endParaRPr>
          </a:p>
        </p:txBody>
      </p:sp>
      <p:sp>
        <p:nvSpPr>
          <p:cNvPr id="96" name="56.3"/>
          <p:cNvSpPr txBox="1"/>
          <p:nvPr>
            <p:custDataLst>
              <p:tags r:id="rId72"/>
            </p:custDataLst>
          </p:nvPr>
        </p:nvSpPr>
        <p:spPr>
          <a:xfrm>
            <a:off x="10528881" y="2996561"/>
            <a:ext cx="196850" cy="103505"/>
          </a:xfrm>
          <a:prstGeom prst="rect">
            <a:avLst/>
          </a:prstGeom>
          <a:ln w="3175">
            <a:miter lim="400000"/>
          </a:ln>
        </p:spPr>
        <p:txBody>
          <a:bodyPr wrap="none" lIns="8889" tIns="8889" rIns="8889" bIns="8889" anchor="ctr">
            <a:spAutoFit/>
          </a:bodyPr>
          <a:lstStyle>
            <a:lvl1pPr defTabSz="1880870">
              <a:lnSpc>
                <a:spcPct val="80000"/>
              </a:lnSpc>
              <a:defRPr sz="2000">
                <a:solidFill>
                  <a:srgbClr val="000000"/>
                </a:solidFill>
                <a:latin typeface="+mn-lt"/>
                <a:ea typeface="+mn-ea"/>
                <a:cs typeface="+mn-cs"/>
                <a:sym typeface="Source Han Sans CN Bold Bold"/>
              </a:defRPr>
            </a:lvl1pPr>
          </a:lstStyle>
          <a:p>
            <a:pPr algn="ctr"/>
            <a:r>
              <a:rPr sz="705">
                <a:latin typeface="Source Han Sans CN" charset="-122"/>
                <a:ea typeface="Source Han Sans CN" charset="-122"/>
                <a:cs typeface="Source Han Sans CN" charset="-122"/>
              </a:rPr>
              <a:t>2.97</a:t>
            </a:r>
            <a:endParaRPr sz="705">
              <a:latin typeface="Source Han Sans CN" charset="-122"/>
              <a:ea typeface="Source Han Sans CN" charset="-122"/>
              <a:cs typeface="Source Han Sans CN" charset="-122"/>
            </a:endParaRPr>
          </a:p>
        </p:txBody>
      </p:sp>
      <p:sp>
        <p:nvSpPr>
          <p:cNvPr id="97" name="127"/>
          <p:cNvSpPr txBox="1"/>
          <p:nvPr>
            <p:custDataLst>
              <p:tags r:id="rId73"/>
            </p:custDataLst>
          </p:nvPr>
        </p:nvSpPr>
        <p:spPr>
          <a:xfrm>
            <a:off x="10739884" y="4108549"/>
            <a:ext cx="176808" cy="106933"/>
          </a:xfrm>
          <a:prstGeom prst="rect">
            <a:avLst/>
          </a:prstGeom>
          <a:ln w="3175">
            <a:miter lim="400000"/>
          </a:ln>
        </p:spPr>
        <p:txBody>
          <a:bodyPr wrap="none" lIns="8889" tIns="8889" rIns="8889" bIns="8889" anchor="ctr">
            <a:noAutofit/>
          </a:bodyPr>
          <a:lstStyle>
            <a:lvl1pPr defTabSz="1880870">
              <a:lnSpc>
                <a:spcPct val="80000"/>
              </a:lnSpc>
              <a:defRPr sz="2000">
                <a:solidFill>
                  <a:srgbClr val="1C2D4E"/>
                </a:solidFill>
                <a:latin typeface="+mn-lt"/>
                <a:ea typeface="+mn-ea"/>
                <a:cs typeface="+mn-cs"/>
                <a:sym typeface="Source Han Sans CN Bold Bold"/>
              </a:defRPr>
            </a:lvl1pPr>
          </a:lstStyle>
          <a:p>
            <a:pPr algn="ctr"/>
            <a:r>
              <a:rPr sz="705">
                <a:latin typeface="Source Han Sans CN" charset="-122"/>
                <a:ea typeface="Source Han Sans CN" charset="-122"/>
                <a:cs typeface="Source Han Sans CN" charset="-122"/>
              </a:rPr>
              <a:t>1.09</a:t>
            </a:r>
            <a:endParaRPr sz="705">
              <a:latin typeface="Source Han Sans CN" charset="-122"/>
              <a:ea typeface="Source Han Sans CN" charset="-122"/>
              <a:cs typeface="Source Han Sans CN" charset="-122"/>
            </a:endParaRPr>
          </a:p>
        </p:txBody>
      </p:sp>
      <p:sp>
        <p:nvSpPr>
          <p:cNvPr id="98" name="33.1%"/>
          <p:cNvSpPr txBox="1"/>
          <p:nvPr>
            <p:custDataLst>
              <p:tags r:id="rId74"/>
            </p:custDataLst>
          </p:nvPr>
        </p:nvSpPr>
        <p:spPr>
          <a:xfrm>
            <a:off x="7406161" y="2226532"/>
            <a:ext cx="24003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0.0</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99" name="34.1%"/>
          <p:cNvSpPr txBox="1"/>
          <p:nvPr>
            <p:custDataLst>
              <p:tags r:id="rId75"/>
            </p:custDataLst>
          </p:nvPr>
        </p:nvSpPr>
        <p:spPr>
          <a:xfrm>
            <a:off x="7907168" y="2253106"/>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13</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3</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100" name="36.3%"/>
          <p:cNvSpPr txBox="1"/>
          <p:nvPr>
            <p:custDataLst>
              <p:tags r:id="rId76"/>
            </p:custDataLst>
          </p:nvPr>
        </p:nvSpPr>
        <p:spPr>
          <a:xfrm>
            <a:off x="8938957" y="2321667"/>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53</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2</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101" name="38.7%"/>
          <p:cNvSpPr txBox="1"/>
          <p:nvPr>
            <p:custDataLst>
              <p:tags r:id="rId77"/>
            </p:custDataLst>
          </p:nvPr>
        </p:nvSpPr>
        <p:spPr>
          <a:xfrm>
            <a:off x="9476197" y="2380171"/>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58.2</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102" name="39.6%"/>
          <p:cNvSpPr txBox="1"/>
          <p:nvPr>
            <p:custDataLst>
              <p:tags r:id="rId78"/>
            </p:custDataLst>
          </p:nvPr>
        </p:nvSpPr>
        <p:spPr>
          <a:xfrm>
            <a:off x="9979727" y="2441256"/>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60.5</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103" name="40"/>
          <p:cNvSpPr txBox="1"/>
          <p:nvPr>
            <p:custDataLst>
              <p:tags r:id="rId79"/>
            </p:custDataLst>
          </p:nvPr>
        </p:nvSpPr>
        <p:spPr>
          <a:xfrm>
            <a:off x="6855436" y="4117859"/>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1.0</a:t>
            </a:r>
            <a:endParaRPr lang="en-US" sz="705">
              <a:latin typeface="Source Han Sans CN" charset="-122"/>
              <a:ea typeface="Source Han Sans CN" charset="-122"/>
              <a:cs typeface="Source Han Sans CN" charset="-122"/>
            </a:endParaRPr>
          </a:p>
        </p:txBody>
      </p:sp>
      <p:sp>
        <p:nvSpPr>
          <p:cNvPr id="104" name="40"/>
          <p:cNvSpPr txBox="1"/>
          <p:nvPr>
            <p:custDataLst>
              <p:tags r:id="rId80"/>
            </p:custDataLst>
          </p:nvPr>
        </p:nvSpPr>
        <p:spPr>
          <a:xfrm>
            <a:off x="6852981" y="3860684"/>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1.5</a:t>
            </a:r>
            <a:endParaRPr lang="en-US" sz="705">
              <a:latin typeface="Source Han Sans CN" charset="-122"/>
              <a:ea typeface="Source Han Sans CN" charset="-122"/>
              <a:cs typeface="Source Han Sans CN" charset="-122"/>
            </a:endParaRPr>
          </a:p>
        </p:txBody>
      </p:sp>
      <p:sp>
        <p:nvSpPr>
          <p:cNvPr id="105" name="80"/>
          <p:cNvSpPr txBox="1"/>
          <p:nvPr>
            <p:custDataLst>
              <p:tags r:id="rId81"/>
            </p:custDataLst>
          </p:nvPr>
        </p:nvSpPr>
        <p:spPr>
          <a:xfrm>
            <a:off x="6857669" y="3353007"/>
            <a:ext cx="151765" cy="125095"/>
          </a:xfrm>
          <a:prstGeom prst="rect">
            <a:avLst/>
          </a:prstGeom>
          <a:ln w="3175">
            <a:miter lim="400000"/>
          </a:ln>
        </p:spPr>
        <p:txBody>
          <a:bodyPr wrap="none" lIns="8889" tIns="8889" rIns="8889" bIns="8889" anchor="ctr">
            <a:spAutoFit/>
          </a:bodyPr>
          <a:lstStyle>
            <a:lvl1pPr algn="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2.5</a:t>
            </a:r>
            <a:endParaRPr lang="en-US" sz="705">
              <a:latin typeface="Source Han Sans CN" charset="-122"/>
              <a:ea typeface="Source Han Sans CN" charset="-122"/>
              <a:cs typeface="Source Han Sans CN" charset="-122"/>
            </a:endParaRPr>
          </a:p>
        </p:txBody>
      </p:sp>
      <p:sp>
        <p:nvSpPr>
          <p:cNvPr id="106" name="2023E"/>
          <p:cNvSpPr txBox="1"/>
          <p:nvPr>
            <p:custDataLst>
              <p:tags r:id="rId82"/>
            </p:custDataLst>
          </p:nvPr>
        </p:nvSpPr>
        <p:spPr>
          <a:xfrm>
            <a:off x="10661467" y="4765487"/>
            <a:ext cx="106680" cy="125095"/>
          </a:xfrm>
          <a:prstGeom prst="rect">
            <a:avLst/>
          </a:prstGeom>
          <a:ln w="3175">
            <a:miter lim="400000"/>
          </a:ln>
        </p:spPr>
        <p:txBody>
          <a:bodyPr wrap="none" lIns="8889" tIns="8889" rIns="8889" bIns="8889" anchor="ctr">
            <a:spAutoFit/>
          </a:bodyPr>
          <a:lstStyle>
            <a:lvl1pPr defTabSz="17780">
              <a:buFont typeface="Source Han Sans CN Regular"/>
              <a:defRPr sz="2000">
                <a:solidFill>
                  <a:srgbClr val="1C2D4E"/>
                </a:solidFill>
              </a:defRPr>
            </a:lvl1pPr>
          </a:lstStyle>
          <a:p>
            <a:r>
              <a:rPr lang="en-US" sz="705">
                <a:latin typeface="Source Han Sans CN" charset="-122"/>
                <a:ea typeface="Source Han Sans CN" charset="-122"/>
                <a:cs typeface="Source Han Sans CN" charset="-122"/>
              </a:rPr>
              <a:t>12</a:t>
            </a:r>
            <a:endParaRPr lang="en-US" sz="705">
              <a:latin typeface="Source Han Sans CN" charset="-122"/>
              <a:ea typeface="Source Han Sans CN" charset="-122"/>
              <a:cs typeface="Source Han Sans CN" charset="-122"/>
            </a:endParaRPr>
          </a:p>
        </p:txBody>
      </p:sp>
      <p:grpSp>
        <p:nvGrpSpPr>
          <p:cNvPr id="107" name="成组"/>
          <p:cNvGrpSpPr/>
          <p:nvPr/>
        </p:nvGrpSpPr>
        <p:grpSpPr>
          <a:xfrm>
            <a:off x="8512198" y="2469677"/>
            <a:ext cx="96505" cy="96505"/>
            <a:chOff x="0" y="0"/>
            <a:chExt cx="274501" cy="274501"/>
          </a:xfrm>
        </p:grpSpPr>
        <p:sp>
          <p:nvSpPr>
            <p:cNvPr id="108" name="圆形"/>
            <p:cNvSpPr/>
            <p:nvPr>
              <p:custDataLst>
                <p:tags r:id="rId83"/>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sp>
          <p:nvSpPr>
            <p:cNvPr id="109" name="圆形"/>
            <p:cNvSpPr/>
            <p:nvPr>
              <p:custDataLst>
                <p:tags r:id="rId84"/>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grpSp>
      <p:sp>
        <p:nvSpPr>
          <p:cNvPr id="110" name="36.3%"/>
          <p:cNvSpPr txBox="1"/>
          <p:nvPr>
            <p:custDataLst>
              <p:tags r:id="rId85"/>
            </p:custDataLst>
          </p:nvPr>
        </p:nvSpPr>
        <p:spPr>
          <a:xfrm>
            <a:off x="8418691" y="2276572"/>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39.1</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grpSp>
        <p:nvGrpSpPr>
          <p:cNvPr id="111" name="成组"/>
          <p:cNvGrpSpPr/>
          <p:nvPr/>
        </p:nvGrpSpPr>
        <p:grpSpPr>
          <a:xfrm>
            <a:off x="10674367" y="2768589"/>
            <a:ext cx="96505" cy="96505"/>
            <a:chOff x="0" y="0"/>
            <a:chExt cx="274501" cy="274501"/>
          </a:xfrm>
        </p:grpSpPr>
        <p:sp>
          <p:nvSpPr>
            <p:cNvPr id="112" name="圆形"/>
            <p:cNvSpPr/>
            <p:nvPr>
              <p:custDataLst>
                <p:tags r:id="rId86"/>
              </p:custDataLst>
            </p:nvPr>
          </p:nvSpPr>
          <p:spPr>
            <a:xfrm>
              <a:off x="0" y="0"/>
              <a:ext cx="274502" cy="274502"/>
            </a:xfrm>
            <a:prstGeom prst="ellipse">
              <a:avLst/>
            </a:prstGeom>
            <a:solidFill>
              <a:srgbClr val="1C2D4E">
                <a:alpha val="30133"/>
              </a:srgbClr>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sp>
          <p:nvSpPr>
            <p:cNvPr id="113" name="圆形"/>
            <p:cNvSpPr/>
            <p:nvPr>
              <p:custDataLst>
                <p:tags r:id="rId87"/>
              </p:custDataLst>
            </p:nvPr>
          </p:nvSpPr>
          <p:spPr>
            <a:xfrm>
              <a:off x="65544" y="65544"/>
              <a:ext cx="143414" cy="143414"/>
            </a:xfrm>
            <a:prstGeom prst="ellipse">
              <a:avLst/>
            </a:prstGeom>
            <a:solidFill>
              <a:srgbClr val="1C2D4E"/>
            </a:solidFill>
            <a:ln w="3175" cap="flat">
              <a:noFill/>
              <a:miter lim="400000"/>
            </a:ln>
            <a:effectLst/>
          </p:spPr>
          <p:txBody>
            <a:bodyPr wrap="square" lIns="58104" tIns="58104" rIns="58104" bIns="58104" numCol="1" anchor="ctr">
              <a:noAutofit/>
            </a:bodyPr>
            <a:p>
              <a:pPr defTabSz="4817110">
                <a:lnSpc>
                  <a:spcPct val="90000"/>
                </a:lnSpc>
                <a:spcBef>
                  <a:spcPts val="8700"/>
                </a:spcBef>
                <a:defRPr sz="5400">
                  <a:solidFill>
                    <a:srgbClr val="000000"/>
                  </a:solidFill>
                </a:defRPr>
              </a:pPr>
              <a:endParaRPr sz="1900"/>
            </a:p>
          </p:txBody>
        </p:sp>
      </p:grpSp>
      <p:sp>
        <p:nvSpPr>
          <p:cNvPr id="114" name="41.5%"/>
          <p:cNvSpPr txBox="1"/>
          <p:nvPr>
            <p:custDataLst>
              <p:tags r:id="rId88"/>
            </p:custDataLst>
          </p:nvPr>
        </p:nvSpPr>
        <p:spPr>
          <a:xfrm>
            <a:off x="10562220" y="2567910"/>
            <a:ext cx="295910" cy="151765"/>
          </a:xfrm>
          <a:prstGeom prst="rect">
            <a:avLst/>
          </a:prstGeom>
          <a:ln w="3175">
            <a:miter lim="400000"/>
          </a:ln>
        </p:spPr>
        <p:txBody>
          <a:bodyPr wrap="none" lIns="8889" tIns="8889" rIns="8889" bIns="8889" anchor="ctr">
            <a:spAutoFit/>
          </a:bodyPr>
          <a:lstStyle>
            <a:lvl1pPr defTabSz="17780">
              <a:buFont typeface="Source Han Sans CN Regular"/>
              <a:defRPr sz="2500">
                <a:solidFill>
                  <a:srgbClr val="1C2D4E"/>
                </a:solidFill>
              </a:defRPr>
            </a:lvl1pPr>
          </a:lstStyle>
          <a:p>
            <a:r>
              <a:rPr lang="en-US" sz="880">
                <a:latin typeface="Source Han Sans CN" charset="-122"/>
                <a:ea typeface="Source Han Sans CN" charset="-122"/>
                <a:cs typeface="Source Han Sans CN" charset="-122"/>
              </a:rPr>
              <a:t>63</a:t>
            </a:r>
            <a:r>
              <a:rPr sz="880">
                <a:latin typeface="Source Han Sans CN" charset="-122"/>
                <a:ea typeface="Source Han Sans CN" charset="-122"/>
                <a:cs typeface="Source Han Sans CN" charset="-122"/>
              </a:rPr>
              <a:t>.</a:t>
            </a:r>
            <a:r>
              <a:rPr lang="en-US" sz="880">
                <a:latin typeface="Source Han Sans CN" charset="-122"/>
                <a:ea typeface="Source Han Sans CN" charset="-122"/>
                <a:cs typeface="Source Han Sans CN" charset="-122"/>
              </a:rPr>
              <a:t>3</a:t>
            </a:r>
            <a:r>
              <a:rPr sz="880">
                <a:latin typeface="Source Han Sans CN" charset="-122"/>
                <a:ea typeface="Source Han Sans CN" charset="-122"/>
                <a:cs typeface="Source Han Sans CN" charset="-122"/>
              </a:rPr>
              <a:t>%</a:t>
            </a:r>
            <a:endParaRPr sz="880">
              <a:latin typeface="Source Han Sans CN" charset="-122"/>
              <a:ea typeface="Source Han Sans CN" charset="-122"/>
              <a:cs typeface="Source Han Sans CN" charset="-122"/>
            </a:endParaRPr>
          </a:p>
        </p:txBody>
      </p:sp>
      <p:sp>
        <p:nvSpPr>
          <p:cNvPr id="115" name="形状"/>
          <p:cNvSpPr/>
          <p:nvPr>
            <p:custDataLst>
              <p:tags r:id="rId89"/>
            </p:custDataLst>
          </p:nvPr>
        </p:nvSpPr>
        <p:spPr>
          <a:xfrm flipV="1">
            <a:off x="6920210" y="2463924"/>
            <a:ext cx="3986213" cy="405854"/>
          </a:xfrm>
          <a:custGeom>
            <a:avLst/>
            <a:gdLst/>
            <a:ahLst/>
            <a:cxnLst>
              <a:cxn ang="0">
                <a:pos x="wd2" y="hd2"/>
              </a:cxn>
              <a:cxn ang="5400000">
                <a:pos x="wd2" y="hd2"/>
              </a:cxn>
              <a:cxn ang="10800000">
                <a:pos x="wd2" y="hd2"/>
              </a:cxn>
              <a:cxn ang="16200000">
                <a:pos x="wd2" y="hd2"/>
              </a:cxn>
            </a:cxnLst>
            <a:rect l="0" t="0" r="r" b="b"/>
            <a:pathLst>
              <a:path w="21600" h="21409" extrusionOk="0">
                <a:moveTo>
                  <a:pt x="21600" y="0"/>
                </a:moveTo>
                <a:lnTo>
                  <a:pt x="21337" y="45"/>
                </a:lnTo>
                <a:lnTo>
                  <a:pt x="21413" y="358"/>
                </a:lnTo>
                <a:cubicBezTo>
                  <a:pt x="20271" y="3348"/>
                  <a:pt x="18991" y="6132"/>
                  <a:pt x="17555" y="8618"/>
                </a:cubicBezTo>
                <a:cubicBezTo>
                  <a:pt x="12595" y="17203"/>
                  <a:pt x="6273" y="21354"/>
                  <a:pt x="0" y="21403"/>
                </a:cubicBezTo>
                <a:cubicBezTo>
                  <a:pt x="6678" y="21600"/>
                  <a:pt x="13390" y="16929"/>
                  <a:pt x="18485" y="7358"/>
                </a:cubicBezTo>
                <a:cubicBezTo>
                  <a:pt x="19611" y="5244"/>
                  <a:pt x="20600" y="2974"/>
                  <a:pt x="21471" y="597"/>
                </a:cubicBezTo>
                <a:lnTo>
                  <a:pt x="21562" y="966"/>
                </a:lnTo>
                <a:lnTo>
                  <a:pt x="21600" y="0"/>
                </a:lnTo>
                <a:close/>
              </a:path>
            </a:pathLst>
          </a:custGeom>
          <a:gradFill>
            <a:gsLst>
              <a:gs pos="5000">
                <a:srgbClr val="1C2D4E">
                  <a:alpha val="0"/>
                </a:srgbClr>
              </a:gs>
              <a:gs pos="100000">
                <a:srgbClr val="1C2D4E"/>
              </a:gs>
            </a:gsLst>
          </a:gradFill>
          <a:ln w="3175">
            <a:miter lim="400000"/>
          </a:ln>
        </p:spPr>
        <p:txBody>
          <a:bodyPr lIns="25002" tIns="25002" rIns="25002" bIns="25002" anchor="ctr"/>
          <a:p>
            <a:pPr defTabSz="1174115">
              <a:defRPr sz="4400">
                <a:solidFill>
                  <a:srgbClr val="000000"/>
                </a:solidFill>
                <a:latin typeface="Source Han Sans CN Medium"/>
                <a:ea typeface="Source Han Sans CN Medium"/>
                <a:cs typeface="Source Han Sans CN Medium"/>
                <a:sym typeface="Source Han Sans CN Medium"/>
              </a:defRPr>
            </a:pPr>
            <a:endParaRPr sz="1545"/>
          </a:p>
        </p:txBody>
      </p:sp>
      <p:sp>
        <p:nvSpPr>
          <p:cNvPr id="116" name="数字经济规模…"/>
          <p:cNvSpPr txBox="1"/>
          <p:nvPr>
            <p:custDataLst>
              <p:tags r:id="rId90"/>
            </p:custDataLst>
          </p:nvPr>
        </p:nvSpPr>
        <p:spPr>
          <a:xfrm rot="16200000">
            <a:off x="6169727" y="3603894"/>
            <a:ext cx="1008380" cy="125095"/>
          </a:xfrm>
          <a:prstGeom prst="rect">
            <a:avLst/>
          </a:prstGeom>
          <a:ln w="3175">
            <a:miter lim="400000"/>
          </a:ln>
        </p:spPr>
        <p:txBody>
          <a:bodyPr wrap="none" lIns="8889" tIns="8889" rIns="8889" bIns="8889" anchor="ctr">
            <a:spAutoFit/>
          </a:bodyPr>
          <a:p>
            <a:pPr algn="l" defTabSz="17780">
              <a:buFont typeface="Source Han Sans CN Regular"/>
              <a:defRPr sz="2000">
                <a:solidFill>
                  <a:srgbClr val="1C2D4E"/>
                </a:solidFill>
              </a:defRPr>
            </a:pPr>
            <a:r>
              <a:rPr lang="en-US" sz="705" dirty="0">
                <a:latin typeface="Source Han Sans CN" charset="-122"/>
                <a:ea typeface="Source Han Sans CN" charset="-122"/>
                <a:cs typeface="Source Han Sans CN" charset="-122"/>
              </a:rPr>
              <a:t>Avg Latency (</a:t>
            </a:r>
            <a:r>
              <a:rPr lang="zh-CN" altLang="en-US" sz="705" dirty="0">
                <a:latin typeface="Source Han Sans CN" charset="-122"/>
                <a:ea typeface="Source Han Sans CN" charset="-122"/>
                <a:cs typeface="Source Han Sans CN" charset="-122"/>
              </a:rPr>
              <a:t>单位：</a:t>
            </a:r>
            <a:r>
              <a:rPr lang="en-US" altLang="zh-CN" sz="705" dirty="0">
                <a:latin typeface="Source Han Sans CN" charset="-122"/>
                <a:ea typeface="Source Han Sans CN" charset="-122"/>
                <a:cs typeface="Source Han Sans CN" charset="-122"/>
              </a:rPr>
              <a:t>ms</a:t>
            </a:r>
            <a:r>
              <a:rPr lang="en-US" sz="705" dirty="0">
                <a:latin typeface="Source Han Sans CN" charset="-122"/>
                <a:ea typeface="Source Han Sans CN" charset="-122"/>
                <a:cs typeface="Source Han Sans CN" charset="-122"/>
              </a:rPr>
              <a:t>)</a:t>
            </a:r>
            <a:endParaRPr lang="en-US" sz="705" dirty="0">
              <a:latin typeface="Source Han Sans CN" charset="-122"/>
              <a:ea typeface="Source Han Sans CN" charset="-122"/>
              <a:cs typeface="Source Han Sans CN" charset="-122"/>
            </a:endParaRPr>
          </a:p>
        </p:txBody>
      </p:sp>
      <p:sp>
        <p:nvSpPr>
          <p:cNvPr id="117" name="数字经济规模…"/>
          <p:cNvSpPr txBox="1"/>
          <p:nvPr>
            <p:custDataLst>
              <p:tags r:id="rId91"/>
            </p:custDataLst>
          </p:nvPr>
        </p:nvSpPr>
        <p:spPr>
          <a:xfrm>
            <a:off x="8715581" y="4875327"/>
            <a:ext cx="937260" cy="156210"/>
          </a:xfrm>
          <a:prstGeom prst="rect">
            <a:avLst/>
          </a:prstGeom>
          <a:ln w="3175">
            <a:miter lim="400000"/>
          </a:ln>
        </p:spPr>
        <p:txBody>
          <a:bodyPr wrap="none" lIns="8889" tIns="8889" rIns="8889" bIns="8889" anchor="ctr">
            <a:spAutoFit/>
          </a:bodyPr>
          <a:p>
            <a:pPr algn="l" defTabSz="17780">
              <a:buFont typeface="Source Han Sans CN Regular"/>
              <a:defRPr sz="2000">
                <a:solidFill>
                  <a:srgbClr val="1C2D4E"/>
                </a:solidFill>
              </a:defRPr>
            </a:pPr>
            <a:r>
              <a:rPr lang="zh-CN" altLang="en-US" sz="910" dirty="0" smtClean="0">
                <a:latin typeface="微软雅黑" panose="020B0503020204020204" charset="-122"/>
                <a:ea typeface="微软雅黑" panose="020B0503020204020204" charset="-122"/>
                <a:cs typeface="微软雅黑" panose="020B0503020204020204" charset="-122"/>
              </a:rPr>
              <a:t>线程数</a:t>
            </a:r>
            <a:r>
              <a:rPr lang="en-US" altLang="zh-CN" sz="910" dirty="0" smtClean="0">
                <a:latin typeface="微软雅黑" panose="020B0503020204020204" charset="-122"/>
                <a:ea typeface="微软雅黑" panose="020B0503020204020204" charset="-122"/>
                <a:cs typeface="微软雅黑" panose="020B0503020204020204" charset="-122"/>
              </a:rPr>
              <a:t> (</a:t>
            </a:r>
            <a:r>
              <a:rPr lang="zh-CN" altLang="en-US" sz="910" dirty="0" smtClean="0">
                <a:latin typeface="微软雅黑" panose="020B0503020204020204" charset="-122"/>
                <a:ea typeface="微软雅黑" panose="020B0503020204020204" charset="-122"/>
                <a:cs typeface="微软雅黑" panose="020B0503020204020204" charset="-122"/>
              </a:rPr>
              <a:t>单位：个</a:t>
            </a:r>
            <a:r>
              <a:rPr lang="en-US" altLang="zh-CN" sz="910" dirty="0" smtClean="0">
                <a:latin typeface="微软雅黑" panose="020B0503020204020204" charset="-122"/>
                <a:ea typeface="微软雅黑" panose="020B0503020204020204" charset="-122"/>
                <a:cs typeface="微软雅黑" panose="020B0503020204020204" charset="-122"/>
              </a:rPr>
              <a:t>)</a:t>
            </a:r>
            <a:endParaRPr lang="en-US" altLang="zh-CN" sz="910" dirty="0" smtClean="0">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474980" y="837565"/>
            <a:ext cx="11316970" cy="368300"/>
          </a:xfrm>
          <a:prstGeom prst="rect">
            <a:avLst/>
          </a:prstGeom>
          <a:noFill/>
        </p:spPr>
        <p:txBody>
          <a:bodyPr wrap="square" rtlCol="0">
            <a:spAutoFit/>
          </a:bodyPr>
          <a:p>
            <a:r>
              <a:rPr lang="zh-CN" altLang="en-US">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在</a:t>
            </a:r>
            <a:r>
              <a:rPr lang="en-US" altLang="zh-CN">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kunpeng920+openEuler</a:t>
            </a:r>
            <a:r>
              <a:rPr lang="zh-CN" altLang="en-US">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环境中，写性能提升</a:t>
            </a:r>
            <a:r>
              <a:rPr lang="en-US" altLang="zh-CN">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2~3</a:t>
            </a:r>
            <a:r>
              <a:rPr lang="zh-CN" altLang="en-US">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倍，平均响应延迟降低至</a:t>
            </a:r>
            <a:r>
              <a:rPr lang="en-US" altLang="zh-CN">
                <a:solidFill>
                  <a:schemeClr val="tx1">
                    <a:lumMod val="50000"/>
                    <a:lumOff val="50000"/>
                  </a:schemeClr>
                </a:solidFill>
                <a:latin typeface="微软雅黑" panose="020B0503020204020204" charset="-122"/>
                <a:ea typeface="微软雅黑" panose="020B0503020204020204" charset="-122"/>
                <a:cs typeface="微软雅黑" panose="020B0503020204020204" charset="-122"/>
              </a:rPr>
              <a:t>30%</a:t>
            </a:r>
            <a:endParaRPr lang="en-US" altLang="zh-CN">
              <a:solidFill>
                <a:schemeClr val="tx1">
                  <a:lumMod val="50000"/>
                  <a:lumOff val="50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en-US" altLang="zh-CN">
                <a:sym typeface="+mn-ea"/>
              </a:rPr>
              <a:t>o</a:t>
            </a:r>
            <a:r>
              <a:rPr lang="zh-CN" altLang="en-US">
                <a:sym typeface="+mn-ea"/>
              </a:rPr>
              <a:t>penAMDC基准性能测试</a:t>
            </a:r>
            <a:r>
              <a:rPr lang="en-US" altLang="zh-CN">
                <a:sym typeface="+mn-ea"/>
              </a:rPr>
              <a:t>-</a:t>
            </a:r>
            <a:r>
              <a:rPr lang="zh-CN" altLang="en-US">
                <a:sym typeface="+mn-ea"/>
              </a:rPr>
              <a:t>冷热替换架构性能</a:t>
            </a:r>
            <a:endParaRPr lang="zh-CN" altLang="en-US">
              <a:sym typeface="+mn-ea"/>
            </a:endParaRPr>
          </a:p>
        </p:txBody>
      </p:sp>
      <p:sp>
        <p:nvSpPr>
          <p:cNvPr id="126" name="文本框 125"/>
          <p:cNvSpPr txBox="1"/>
          <p:nvPr>
            <p:custDataLst>
              <p:tags r:id="rId1"/>
            </p:custDataLst>
          </p:nvPr>
        </p:nvSpPr>
        <p:spPr>
          <a:xfrm>
            <a:off x="708026" y="974726"/>
            <a:ext cx="4064000" cy="337185"/>
          </a:xfrm>
          <a:prstGeom prst="rect">
            <a:avLst/>
          </a:prstGeom>
          <a:noFill/>
        </p:spPr>
        <p:txBody>
          <a:bodyPr wrap="square" rtlCol="0">
            <a:spAutoFit/>
          </a:bodyPr>
          <a:p>
            <a:r>
              <a:rPr lang="zh-CN" altLang="en-US" sz="1600" b="1">
                <a:latin typeface="微软雅黑" panose="020B0503020204020204" charset="-122"/>
                <a:ea typeface="微软雅黑" panose="020B0503020204020204" charset="-122"/>
                <a:sym typeface="+mn-ea"/>
              </a:rPr>
              <a:t>性能测试</a:t>
            </a:r>
            <a:r>
              <a:rPr lang="en-US" altLang="zh-CN" sz="1600" b="1">
                <a:latin typeface="微软雅黑" panose="020B0503020204020204" charset="-122"/>
                <a:ea typeface="微软雅黑" panose="020B0503020204020204" charset="-122"/>
                <a:sym typeface="+mn-ea"/>
              </a:rPr>
              <a:t>(kunpeng920/SSD)</a:t>
            </a:r>
            <a:endParaRPr lang="zh-CN" altLang="en-US" sz="1600">
              <a:latin typeface="微软雅黑" panose="020B0503020204020204" charset="-122"/>
              <a:ea typeface="微软雅黑" panose="020B0503020204020204" charset="-122"/>
            </a:endParaRPr>
          </a:p>
        </p:txBody>
      </p:sp>
      <p:sp>
        <p:nvSpPr>
          <p:cNvPr id="127" name="文本框 126"/>
          <p:cNvSpPr txBox="1"/>
          <p:nvPr>
            <p:custDataLst>
              <p:tags r:id="rId2"/>
            </p:custDataLst>
          </p:nvPr>
        </p:nvSpPr>
        <p:spPr>
          <a:xfrm>
            <a:off x="4040293" y="789093"/>
            <a:ext cx="7860453" cy="708660"/>
          </a:xfrm>
          <a:prstGeom prst="rect">
            <a:avLst/>
          </a:prstGeom>
          <a:noFill/>
        </p:spPr>
        <p:txBody>
          <a:bodyPr wrap="square" rtlCol="0">
            <a:spAutoFit/>
          </a:bodyPr>
          <a:p>
            <a:r>
              <a:rPr lang="en-US" altLang="zh-CN" sz="1335">
                <a:latin typeface="微软雅黑" panose="020B0503020204020204" charset="-122"/>
                <a:ea typeface="微软雅黑" panose="020B0503020204020204" charset="-122"/>
              </a:rPr>
              <a:t>memtier_benchmark -s 127.0.0.1 -p 6379 -t threads -c 50 -n 5000 --hide-histogram --distinct-client-seed --comand=</a:t>
            </a:r>
            <a:r>
              <a:rPr lang="zh-CN" altLang="en-US" sz="1335">
                <a:latin typeface="微软雅黑" panose="020B0503020204020204" charset="-122"/>
                <a:ea typeface="微软雅黑" panose="020B0503020204020204" charset="-122"/>
              </a:rPr>
              <a:t>”</a:t>
            </a:r>
            <a:r>
              <a:rPr lang="en-US" altLang="zh-CN" sz="1335">
                <a:latin typeface="微软雅黑" panose="020B0503020204020204" charset="-122"/>
                <a:ea typeface="微软雅黑" panose="020B0503020204020204" charset="-122"/>
              </a:rPr>
              <a:t>set __key__ __data__</a:t>
            </a:r>
            <a:r>
              <a:rPr lang="zh-CN" altLang="en-US" sz="1335">
                <a:latin typeface="微软雅黑" panose="020B0503020204020204" charset="-122"/>
                <a:ea typeface="微软雅黑" panose="020B0503020204020204" charset="-122"/>
              </a:rPr>
              <a:t>”</a:t>
            </a:r>
            <a:r>
              <a:rPr lang="en-US" altLang="zh-CN" sz="1335">
                <a:latin typeface="微软雅黑" panose="020B0503020204020204" charset="-122"/>
                <a:ea typeface="微软雅黑" panose="020B0503020204020204" charset="-122"/>
              </a:rPr>
              <a:t> --key-prefix=</a:t>
            </a:r>
            <a:r>
              <a:rPr lang="zh-CN" altLang="en-US" sz="1335">
                <a:latin typeface="微软雅黑" panose="020B0503020204020204" charset="-122"/>
                <a:ea typeface="微软雅黑" panose="020B0503020204020204" charset="-122"/>
              </a:rPr>
              <a:t>”</a:t>
            </a:r>
            <a:r>
              <a:rPr lang="en-US" altLang="zh-CN" sz="1335">
                <a:latin typeface="微软雅黑" panose="020B0503020204020204" charset="-122"/>
                <a:ea typeface="微软雅黑" panose="020B0503020204020204" charset="-122"/>
              </a:rPr>
              <a:t>kv</a:t>
            </a:r>
            <a:r>
              <a:rPr lang="zh-CN" altLang="en-US" sz="1335">
                <a:latin typeface="微软雅黑" panose="020B0503020204020204" charset="-122"/>
                <a:ea typeface="微软雅黑" panose="020B0503020204020204" charset="-122"/>
              </a:rPr>
              <a:t>”</a:t>
            </a:r>
            <a:r>
              <a:rPr lang="en-US" altLang="zh-CN" sz="1335">
                <a:latin typeface="微软雅黑" panose="020B0503020204020204" charset="-122"/>
                <a:ea typeface="微软雅黑" panose="020B0503020204020204" charset="-122"/>
              </a:rPr>
              <a:t> --key-minimum=1 --key-maximum=10000 -R -d 128</a:t>
            </a:r>
            <a:endParaRPr lang="en-US" altLang="zh-CN" sz="1335">
              <a:latin typeface="微软雅黑" panose="020B0503020204020204" charset="-122"/>
              <a:ea typeface="微软雅黑" panose="020B0503020204020204" charset="-122"/>
            </a:endParaRPr>
          </a:p>
        </p:txBody>
      </p:sp>
      <p:graphicFrame>
        <p:nvGraphicFramePr>
          <p:cNvPr id="128" name="表格 127"/>
          <p:cNvGraphicFramePr/>
          <p:nvPr>
            <p:custDataLst>
              <p:tags r:id="rId3"/>
            </p:custDataLst>
          </p:nvPr>
        </p:nvGraphicFramePr>
        <p:xfrm>
          <a:off x="707813" y="1882140"/>
          <a:ext cx="10722610" cy="1127760"/>
        </p:xfrm>
        <a:graphic>
          <a:graphicData uri="http://schemas.openxmlformats.org/drawingml/2006/table">
            <a:tbl>
              <a:tblPr firstRow="1" bandRow="1">
                <a:tableStyleId>{5940675A-B579-460E-94D1-54222C63F5DA}</a:tableStyleId>
              </a:tblPr>
              <a:tblGrid>
                <a:gridCol w="1553845"/>
                <a:gridCol w="975360"/>
                <a:gridCol w="1016635"/>
                <a:gridCol w="1532890"/>
                <a:gridCol w="1410970"/>
                <a:gridCol w="1469390"/>
                <a:gridCol w="1624965"/>
                <a:gridCol w="1138555"/>
              </a:tblGrid>
              <a:tr h="375920">
                <a:tc>
                  <a:txBody>
                    <a:bodyPr/>
                    <a:p>
                      <a:pPr algn="ctr">
                        <a:buNone/>
                      </a:pPr>
                      <a:r>
                        <a:rPr lang="en-US" altLang="zh-CN" sz="1335">
                          <a:latin typeface="微软雅黑" panose="020B0503020204020204" charset="-122"/>
                          <a:ea typeface="微软雅黑" panose="020B0503020204020204" charset="-122"/>
                        </a:rPr>
                        <a:t>Type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Threads</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Ops/sec</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Avg.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p50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KB/Sec</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standalone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110517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0.452</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0.447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0.679</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0.775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18011</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swap enabled</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109465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0.456</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0.439</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0.683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1.135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17840</a:t>
                      </a:r>
                      <a:endParaRPr lang="en-US" altLang="zh-CN" sz="1335">
                        <a:latin typeface="微软雅黑" panose="020B0503020204020204" charset="-122"/>
                        <a:ea typeface="微软雅黑" panose="020B0503020204020204" charset="-122"/>
                      </a:endParaRPr>
                    </a:p>
                  </a:txBody>
                  <a:tcPr marL="121920" marR="121920" marT="60960" marB="60960" anchor="ctr" anchorCtr="0"/>
                </a:tc>
              </a:tr>
            </a:tbl>
          </a:graphicData>
        </a:graphic>
      </p:graphicFrame>
      <p:graphicFrame>
        <p:nvGraphicFramePr>
          <p:cNvPr id="129" name="表格 128"/>
          <p:cNvGraphicFramePr/>
          <p:nvPr>
            <p:custDataLst>
              <p:tags r:id="rId4"/>
            </p:custDataLst>
          </p:nvPr>
        </p:nvGraphicFramePr>
        <p:xfrm>
          <a:off x="699347" y="3450167"/>
          <a:ext cx="10731500" cy="1127760"/>
        </p:xfrm>
        <a:graphic>
          <a:graphicData uri="http://schemas.openxmlformats.org/drawingml/2006/table">
            <a:tbl>
              <a:tblPr firstRow="1" bandRow="1">
                <a:tableStyleId>{5940675A-B579-460E-94D1-54222C63F5DA}</a:tableStyleId>
              </a:tblPr>
              <a:tblGrid>
                <a:gridCol w="1554480"/>
                <a:gridCol w="975995"/>
                <a:gridCol w="1017905"/>
                <a:gridCol w="1534795"/>
                <a:gridCol w="1412240"/>
                <a:gridCol w="1470025"/>
                <a:gridCol w="1625600"/>
                <a:gridCol w="1140460"/>
              </a:tblGrid>
              <a:tr h="375920">
                <a:tc>
                  <a:txBody>
                    <a:bodyPr/>
                    <a:p>
                      <a:pPr algn="ctr">
                        <a:buNone/>
                      </a:pPr>
                      <a:r>
                        <a:rPr lang="en-US" altLang="zh-CN" sz="1335">
                          <a:latin typeface="微软雅黑" panose="020B0503020204020204" charset="-122"/>
                          <a:ea typeface="微软雅黑" panose="020B0503020204020204" charset="-122"/>
                        </a:rPr>
                        <a:t>Type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Threads</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Ops/sec</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Avg.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p50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KB/Sec</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standalone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2</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215770</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0.463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0.447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0.703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1.007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35165</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swap enabled</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2</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216683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0.461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0.415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0.735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1.271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35314</a:t>
                      </a:r>
                      <a:endParaRPr lang="en-US" altLang="zh-CN" sz="1335">
                        <a:latin typeface="微软雅黑" panose="020B0503020204020204" charset="-122"/>
                        <a:ea typeface="微软雅黑" panose="020B0503020204020204" charset="-122"/>
                      </a:endParaRPr>
                    </a:p>
                  </a:txBody>
                  <a:tcPr marL="121920" marR="121920" marT="60960" marB="60960" anchor="ctr" anchorCtr="0"/>
                </a:tc>
              </a:tr>
            </a:tbl>
          </a:graphicData>
        </a:graphic>
      </p:graphicFrame>
      <p:graphicFrame>
        <p:nvGraphicFramePr>
          <p:cNvPr id="130" name="表格 129"/>
          <p:cNvGraphicFramePr/>
          <p:nvPr>
            <p:custDataLst>
              <p:tags r:id="rId5"/>
            </p:custDataLst>
          </p:nvPr>
        </p:nvGraphicFramePr>
        <p:xfrm>
          <a:off x="699347" y="5117253"/>
          <a:ext cx="10731500" cy="1127760"/>
        </p:xfrm>
        <a:graphic>
          <a:graphicData uri="http://schemas.openxmlformats.org/drawingml/2006/table">
            <a:tbl>
              <a:tblPr firstRow="1" bandRow="1">
                <a:tableStyleId>{5940675A-B579-460E-94D1-54222C63F5DA}</a:tableStyleId>
              </a:tblPr>
              <a:tblGrid>
                <a:gridCol w="1554480"/>
                <a:gridCol w="975995"/>
                <a:gridCol w="1017905"/>
                <a:gridCol w="1534795"/>
                <a:gridCol w="1412240"/>
                <a:gridCol w="1470025"/>
                <a:gridCol w="1626235"/>
                <a:gridCol w="1139825"/>
              </a:tblGrid>
              <a:tr h="375920">
                <a:tc>
                  <a:txBody>
                    <a:bodyPr/>
                    <a:p>
                      <a:pPr algn="ctr">
                        <a:buNone/>
                      </a:pPr>
                      <a:r>
                        <a:rPr lang="en-US" altLang="zh-CN" sz="1335">
                          <a:latin typeface="微软雅黑" panose="020B0503020204020204" charset="-122"/>
                          <a:ea typeface="微软雅黑" panose="020B0503020204020204" charset="-122"/>
                        </a:rPr>
                        <a:t>Type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Threads</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Ops/sec</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Avg.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p50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p99.9 Latency</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KB/Sec</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standalone</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324127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0.465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0.431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0.855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2.262</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52825</a:t>
                      </a:r>
                      <a:endParaRPr lang="en-US" altLang="zh-CN" sz="1335">
                        <a:latin typeface="微软雅黑" panose="020B0503020204020204" charset="-122"/>
                        <a:ea typeface="微软雅黑" panose="020B0503020204020204" charset="-122"/>
                      </a:endParaRPr>
                    </a:p>
                  </a:txBody>
                  <a:tcPr marL="121920" marR="121920" marT="60960" marB="60960" anchor="ctr" anchorCtr="0"/>
                </a:tc>
              </a:tr>
              <a:tr h="375920">
                <a:tc>
                  <a:txBody>
                    <a:bodyPr/>
                    <a:p>
                      <a:pPr algn="ctr">
                        <a:buNone/>
                      </a:pPr>
                      <a:r>
                        <a:rPr lang="en-US" altLang="zh-CN" sz="1335">
                          <a:latin typeface="微软雅黑" panose="020B0503020204020204" charset="-122"/>
                          <a:ea typeface="微软雅黑" panose="020B0503020204020204" charset="-122"/>
                        </a:rPr>
                        <a:t>swap enabled</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319095</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0.481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0.447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0.887</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3.071</a:t>
                      </a:r>
                      <a:endParaRPr lang="en-US" altLang="zh-CN" sz="1335">
                        <a:latin typeface="微软雅黑" panose="020B0503020204020204" charset="-122"/>
                        <a:ea typeface="微软雅黑" panose="020B0503020204020204" charset="-122"/>
                      </a:endParaRPr>
                    </a:p>
                  </a:txBody>
                  <a:tcPr marL="121920" marR="121920" marT="60960" marB="60960" anchor="ctr" anchorCtr="0"/>
                </a:tc>
                <a:tc>
                  <a:txBody>
                    <a:bodyPr/>
                    <a:p>
                      <a:pPr algn="ctr">
                        <a:buNone/>
                      </a:pPr>
                      <a:r>
                        <a:rPr lang="en-US" altLang="zh-CN" sz="1335">
                          <a:latin typeface="微软雅黑" panose="020B0503020204020204" charset="-122"/>
                          <a:ea typeface="微软雅黑" panose="020B0503020204020204" charset="-122"/>
                        </a:rPr>
                        <a:t>52005</a:t>
                      </a:r>
                      <a:endParaRPr lang="en-US" altLang="zh-CN" sz="1335">
                        <a:latin typeface="微软雅黑" panose="020B0503020204020204" charset="-122"/>
                        <a:ea typeface="微软雅黑" panose="020B0503020204020204" charset="-122"/>
                      </a:endParaRPr>
                    </a:p>
                  </a:txBody>
                  <a:tcPr marL="121920" marR="121920" marT="60960" marB="60960" anchor="ctr" anchorCtr="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28"/>
          </p:nvPr>
        </p:nvSpPr>
        <p:spPr/>
        <p:txBody>
          <a:bodyPr/>
          <a:p>
            <a:r>
              <a:rPr lang="zh-CN" altLang="en-US"/>
              <a:t>基于</a:t>
            </a:r>
            <a:r>
              <a:rPr lang="en-US" altLang="zh-CN"/>
              <a:t>EulerCopilot</a:t>
            </a:r>
            <a:r>
              <a:rPr lang="zh-CN" altLang="en-US"/>
              <a:t>，构建</a:t>
            </a:r>
            <a:r>
              <a:rPr lang="en-US" altLang="zh-CN"/>
              <a:t>openAMDC Copilot</a:t>
            </a:r>
            <a:endParaRPr lang="en-US" altLang="zh-CN"/>
          </a:p>
        </p:txBody>
      </p:sp>
      <p:sp>
        <p:nvSpPr>
          <p:cNvPr id="9" name="标题 8"/>
          <p:cNvSpPr>
            <a:spLocks noGrp="1"/>
          </p:cNvSpPr>
          <p:nvPr>
            <p:ph type="title"/>
          </p:nvPr>
        </p:nvSpPr>
        <p:spPr/>
        <p:txBody>
          <a:bodyPr/>
          <a:p>
            <a:r>
              <a:rPr lang="en-US" altLang="zh-CN">
                <a:sym typeface="+mn-ea"/>
              </a:rPr>
              <a:t>openAMDC</a:t>
            </a:r>
            <a:r>
              <a:rPr lang="zh-CN" altLang="en-US">
                <a:sym typeface="+mn-ea"/>
              </a:rPr>
              <a:t>发展规划</a:t>
            </a:r>
            <a:r>
              <a:rPr lang="en-US" altLang="zh-CN">
                <a:sym typeface="+mn-ea"/>
              </a:rPr>
              <a:t>-Copilot</a:t>
            </a:r>
            <a:r>
              <a:rPr lang="zh-CN" altLang="en-US">
                <a:sym typeface="+mn-ea"/>
              </a:rPr>
              <a:t>助手（</a:t>
            </a:r>
            <a:r>
              <a:rPr lang="en-US" altLang="zh-CN">
                <a:sym typeface="+mn-ea"/>
              </a:rPr>
              <a:t>2025H1</a:t>
            </a:r>
            <a:r>
              <a:rPr lang="zh-CN" altLang="en-US">
                <a:sym typeface="+mn-ea"/>
              </a:rPr>
              <a:t>）</a:t>
            </a:r>
            <a:endParaRPr lang="zh-CN" altLang="en-US">
              <a:sym typeface="+mn-ea"/>
            </a:endParaRPr>
          </a:p>
        </p:txBody>
      </p:sp>
      <p:pic>
        <p:nvPicPr>
          <p:cNvPr id="8" name="图片 7" descr="截屏2024-09-14 15.11.34"/>
          <p:cNvPicPr>
            <a:picLocks noChangeAspect="1"/>
          </p:cNvPicPr>
          <p:nvPr>
            <p:custDataLst>
              <p:tags r:id="rId1"/>
            </p:custDataLst>
          </p:nvPr>
        </p:nvPicPr>
        <p:blipFill>
          <a:blip r:embed="rId2"/>
          <a:stretch>
            <a:fillRect/>
          </a:stretch>
        </p:blipFill>
        <p:spPr>
          <a:xfrm>
            <a:off x="5970270" y="755650"/>
            <a:ext cx="534035" cy="582930"/>
          </a:xfrm>
          <a:prstGeom prst="rect">
            <a:avLst/>
          </a:prstGeom>
        </p:spPr>
      </p:pic>
      <p:sp>
        <p:nvSpPr>
          <p:cNvPr id="4" name="圆角矩形 3"/>
          <p:cNvSpPr/>
          <p:nvPr/>
        </p:nvSpPr>
        <p:spPr>
          <a:xfrm>
            <a:off x="322580" y="1642110"/>
            <a:ext cx="11597640" cy="3925570"/>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文本框 11"/>
          <p:cNvSpPr txBox="1"/>
          <p:nvPr>
            <p:custDataLst>
              <p:tags r:id="rId3"/>
            </p:custDataLst>
          </p:nvPr>
        </p:nvSpPr>
        <p:spPr>
          <a:xfrm>
            <a:off x="1040130" y="2621915"/>
            <a:ext cx="1184910" cy="26035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Docs search</a:t>
            </a:r>
            <a:endParaRPr lang="en-US" altLang="zh-CN" sz="1000">
              <a:latin typeface="微软雅黑" panose="020B0503020204020204" charset="-122"/>
              <a:ea typeface="微软雅黑" panose="020B0503020204020204" charset="-122"/>
            </a:endParaRPr>
          </a:p>
        </p:txBody>
      </p:sp>
      <p:sp>
        <p:nvSpPr>
          <p:cNvPr id="13" name="文本框 12"/>
          <p:cNvSpPr txBox="1"/>
          <p:nvPr>
            <p:custDataLst>
              <p:tags r:id="rId4"/>
            </p:custDataLst>
          </p:nvPr>
        </p:nvSpPr>
        <p:spPr>
          <a:xfrm>
            <a:off x="5730240" y="1409700"/>
            <a:ext cx="963295" cy="398780"/>
          </a:xfrm>
          <a:prstGeom prst="rect">
            <a:avLst/>
          </a:prstGeom>
          <a:solidFill>
            <a:srgbClr val="2C4A4A"/>
          </a:solidFill>
          <a:ln w="12700">
            <a:solidFill>
              <a:schemeClr val="tx1"/>
            </a:solidFill>
          </a:ln>
        </p:spPr>
        <p:txBody>
          <a:bodyPr wrap="square" rtlCol="0" anchor="ctr" anchorCtr="0">
            <a:noAutofit/>
          </a:bodyPr>
          <a:p>
            <a:pPr algn="ctr"/>
            <a:r>
              <a:rPr lang="en-US" altLang="zh-CN" sz="1200" b="1" i="1">
                <a:solidFill>
                  <a:schemeClr val="bg2"/>
                </a:solidFill>
                <a:latin typeface="微软雅黑" panose="020B0503020204020204" charset="-122"/>
                <a:ea typeface="微软雅黑" panose="020B0503020204020204" charset="-122"/>
              </a:rPr>
              <a:t>Planner</a:t>
            </a:r>
            <a:endParaRPr lang="en-US" altLang="zh-CN" sz="1200" b="1" i="1">
              <a:solidFill>
                <a:schemeClr val="bg2"/>
              </a:solidFill>
              <a:latin typeface="微软雅黑" panose="020B0503020204020204" charset="-122"/>
              <a:ea typeface="微软雅黑" panose="020B0503020204020204" charset="-122"/>
            </a:endParaRPr>
          </a:p>
        </p:txBody>
      </p:sp>
      <p:sp>
        <p:nvSpPr>
          <p:cNvPr id="16" name="文本框 15"/>
          <p:cNvSpPr txBox="1"/>
          <p:nvPr>
            <p:custDataLst>
              <p:tags r:id="rId5"/>
            </p:custDataLst>
          </p:nvPr>
        </p:nvSpPr>
        <p:spPr>
          <a:xfrm>
            <a:off x="899795" y="2272030"/>
            <a:ext cx="1475105" cy="1497330"/>
          </a:xfrm>
          <a:prstGeom prst="rect">
            <a:avLst/>
          </a:prstGeom>
          <a:noFill/>
          <a:ln w="12700">
            <a:solidFill>
              <a:schemeClr val="tx1"/>
            </a:solidFill>
          </a:ln>
          <a:extLst>
            <a:ext uri="{909E8E84-426E-40DD-AFC4-6F175D3DCCD1}">
              <a14:hiddenFill xmlns:a14="http://schemas.microsoft.com/office/drawing/2010/main">
                <a:solidFill>
                  <a:schemeClr val="bg2"/>
                </a:solidFill>
              </a14:hiddenFill>
            </a:ext>
          </a:extLst>
        </p:spPr>
        <p:txBody>
          <a:bodyPr wrap="square" rtlCol="0" anchor="ctr" anchorCtr="0">
            <a:noAutofit/>
          </a:bodyPr>
          <a:p>
            <a:pPr algn="ctr"/>
            <a:endParaRPr lang="en-US" altLang="zh-CN" sz="1400" b="1">
              <a:latin typeface="微软雅黑" panose="020B0503020204020204" charset="-122"/>
              <a:ea typeface="微软雅黑" panose="020B0503020204020204" charset="-122"/>
            </a:endParaRPr>
          </a:p>
        </p:txBody>
      </p:sp>
      <p:sp>
        <p:nvSpPr>
          <p:cNvPr id="17" name="文本框 16"/>
          <p:cNvSpPr txBox="1"/>
          <p:nvPr/>
        </p:nvSpPr>
        <p:spPr>
          <a:xfrm>
            <a:off x="899795" y="2297430"/>
            <a:ext cx="797560" cy="260350"/>
          </a:xfrm>
          <a:prstGeom prst="rect">
            <a:avLst/>
          </a:prstGeom>
          <a:noFill/>
        </p:spPr>
        <p:txBody>
          <a:bodyPr wrap="square" rtlCol="0" anchor="t">
            <a:noAutofit/>
          </a:bodyPr>
          <a:p>
            <a:pPr algn="ctr"/>
            <a:r>
              <a:rPr lang="en-US" altLang="zh-CN" sz="1200">
                <a:latin typeface="微软雅黑" panose="020B0503020204020204" charset="-122"/>
                <a:ea typeface="微软雅黑" panose="020B0503020204020204" charset="-122"/>
                <a:sym typeface="+mn-ea"/>
              </a:rPr>
              <a:t>Tools</a:t>
            </a:r>
            <a:endParaRPr lang="en-US" altLang="zh-CN" sz="1200">
              <a:latin typeface="微软雅黑" panose="020B0503020204020204" charset="-122"/>
              <a:ea typeface="微软雅黑" panose="020B0503020204020204" charset="-122"/>
              <a:sym typeface="+mn-ea"/>
            </a:endParaRPr>
          </a:p>
        </p:txBody>
      </p:sp>
      <p:sp>
        <p:nvSpPr>
          <p:cNvPr id="18" name="圆角矩形 17"/>
          <p:cNvSpPr/>
          <p:nvPr>
            <p:custDataLst>
              <p:tags r:id="rId6"/>
            </p:custDataLst>
          </p:nvPr>
        </p:nvSpPr>
        <p:spPr>
          <a:xfrm>
            <a:off x="854710" y="4153535"/>
            <a:ext cx="1594485" cy="849630"/>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文本框 19"/>
          <p:cNvSpPr txBox="1"/>
          <p:nvPr>
            <p:custDataLst>
              <p:tags r:id="rId7"/>
            </p:custDataLst>
          </p:nvPr>
        </p:nvSpPr>
        <p:spPr>
          <a:xfrm>
            <a:off x="1040130" y="2995930"/>
            <a:ext cx="1185545" cy="26035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Keyword search</a:t>
            </a:r>
            <a:endParaRPr lang="en-US" altLang="zh-CN" sz="1000">
              <a:latin typeface="微软雅黑" panose="020B0503020204020204" charset="-122"/>
              <a:ea typeface="微软雅黑" panose="020B0503020204020204" charset="-122"/>
            </a:endParaRPr>
          </a:p>
        </p:txBody>
      </p:sp>
      <p:sp>
        <p:nvSpPr>
          <p:cNvPr id="21" name="文本框 20"/>
          <p:cNvSpPr txBox="1"/>
          <p:nvPr>
            <p:custDataLst>
              <p:tags r:id="rId8"/>
            </p:custDataLst>
          </p:nvPr>
        </p:nvSpPr>
        <p:spPr>
          <a:xfrm>
            <a:off x="1040130" y="3355340"/>
            <a:ext cx="1184910" cy="28067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Vector search</a:t>
            </a:r>
            <a:endParaRPr lang="en-US" altLang="zh-CN" sz="1000">
              <a:latin typeface="微软雅黑" panose="020B0503020204020204" charset="-122"/>
              <a:ea typeface="微软雅黑" panose="020B0503020204020204" charset="-122"/>
            </a:endParaRPr>
          </a:p>
        </p:txBody>
      </p:sp>
      <p:pic>
        <p:nvPicPr>
          <p:cNvPr id="22" name="图片 21" descr="截屏2024-10-31 10.46.26"/>
          <p:cNvPicPr>
            <a:picLocks noChangeAspect="1"/>
          </p:cNvPicPr>
          <p:nvPr/>
        </p:nvPicPr>
        <p:blipFill>
          <a:blip r:embed="rId9"/>
          <a:srcRect l="15748" t="8530" r="8399" b="17585"/>
          <a:stretch>
            <a:fillRect/>
          </a:stretch>
        </p:blipFill>
        <p:spPr>
          <a:xfrm>
            <a:off x="1035050" y="4218305"/>
            <a:ext cx="367030" cy="357505"/>
          </a:xfrm>
          <a:prstGeom prst="rect">
            <a:avLst/>
          </a:prstGeom>
        </p:spPr>
      </p:pic>
      <p:sp>
        <p:nvSpPr>
          <p:cNvPr id="25" name="文本框 24"/>
          <p:cNvSpPr txBox="1"/>
          <p:nvPr>
            <p:custDataLst>
              <p:tags r:id="rId10"/>
            </p:custDataLst>
          </p:nvPr>
        </p:nvSpPr>
        <p:spPr>
          <a:xfrm>
            <a:off x="1455420" y="4257675"/>
            <a:ext cx="912495" cy="260350"/>
          </a:xfrm>
          <a:prstGeom prst="rect">
            <a:avLst/>
          </a:prstGeom>
          <a:noFill/>
        </p:spPr>
        <p:txBody>
          <a:bodyPr wrap="square" rtlCol="0">
            <a:spAutoFit/>
          </a:bodyPr>
          <a:p>
            <a:r>
              <a:rPr lang="en-US" altLang="zh-CN" sz="1100" i="1">
                <a:latin typeface="微软雅黑" panose="020B0503020204020204" charset="-122"/>
                <a:ea typeface="微软雅黑" panose="020B0503020204020204" charset="-122"/>
              </a:rPr>
              <a:t>Document</a:t>
            </a:r>
            <a:endParaRPr lang="en-US" altLang="zh-CN" sz="1100" i="1">
              <a:latin typeface="微软雅黑" panose="020B0503020204020204" charset="-122"/>
              <a:ea typeface="微软雅黑" panose="020B0503020204020204" charset="-122"/>
            </a:endParaRPr>
          </a:p>
        </p:txBody>
      </p:sp>
      <p:cxnSp>
        <p:nvCxnSpPr>
          <p:cNvPr id="27" name="直接箭头连接符 26"/>
          <p:cNvCxnSpPr/>
          <p:nvPr/>
        </p:nvCxnSpPr>
        <p:spPr>
          <a:xfrm>
            <a:off x="1655445" y="3811905"/>
            <a:ext cx="0" cy="29781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28" name="直接箭头连接符 27"/>
          <p:cNvCxnSpPr/>
          <p:nvPr>
            <p:custDataLst>
              <p:tags r:id="rId11"/>
            </p:custDataLst>
          </p:nvPr>
        </p:nvCxnSpPr>
        <p:spPr>
          <a:xfrm>
            <a:off x="2592070" y="4531995"/>
            <a:ext cx="41910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30" name="文本框 29"/>
          <p:cNvSpPr txBox="1"/>
          <p:nvPr>
            <p:custDataLst>
              <p:tags r:id="rId12"/>
            </p:custDataLst>
          </p:nvPr>
        </p:nvSpPr>
        <p:spPr>
          <a:xfrm>
            <a:off x="3098165" y="4354830"/>
            <a:ext cx="819150" cy="333375"/>
          </a:xfrm>
          <a:prstGeom prst="rect">
            <a:avLst/>
          </a:prstGeom>
          <a:solidFill>
            <a:schemeClr val="bg2"/>
          </a:solidFill>
          <a:ln w="12700">
            <a:solidFill>
              <a:schemeClr val="tx1"/>
            </a:solidFill>
          </a:ln>
        </p:spPr>
        <p:txBody>
          <a:bodyPr wrap="square" rtlCol="0" anchor="ctr" anchorCtr="0">
            <a:noAutofit/>
          </a:bodyPr>
          <a:p>
            <a:pPr algn="ctr"/>
            <a:r>
              <a:rPr lang="en-US" altLang="zh-CN" sz="1200">
                <a:latin typeface="微软雅黑" panose="020B0503020204020204" charset="-122"/>
                <a:ea typeface="微软雅黑" panose="020B0503020204020204" charset="-122"/>
              </a:rPr>
              <a:t>Prompt</a:t>
            </a:r>
            <a:endParaRPr lang="en-US" altLang="zh-CN" sz="1200">
              <a:latin typeface="微软雅黑" panose="020B0503020204020204" charset="-122"/>
              <a:ea typeface="微软雅黑" panose="020B0503020204020204" charset="-122"/>
            </a:endParaRPr>
          </a:p>
        </p:txBody>
      </p:sp>
      <p:sp>
        <p:nvSpPr>
          <p:cNvPr id="31" name="文本框 30"/>
          <p:cNvSpPr txBox="1"/>
          <p:nvPr>
            <p:custDataLst>
              <p:tags r:id="rId13"/>
            </p:custDataLst>
          </p:nvPr>
        </p:nvSpPr>
        <p:spPr>
          <a:xfrm>
            <a:off x="5045710" y="2397125"/>
            <a:ext cx="1451610" cy="570865"/>
          </a:xfrm>
          <a:prstGeom prst="rect">
            <a:avLst/>
          </a:prstGeom>
          <a:solidFill>
            <a:schemeClr val="bg2"/>
          </a:solidFill>
          <a:ln w="12700">
            <a:solidFill>
              <a:schemeClr val="tx1"/>
            </a:solidFill>
          </a:ln>
        </p:spPr>
        <p:txBody>
          <a:bodyPr wrap="square" rtlCol="0" anchor="ctr" anchorCtr="0">
            <a:noAutofit/>
          </a:bodyPr>
          <a:p>
            <a:pPr algn="ctr"/>
            <a:r>
              <a:rPr lang="en-US" altLang="zh-CN" sz="1200">
                <a:latin typeface="微软雅黑" panose="020B0503020204020204" charset="-122"/>
                <a:ea typeface="微软雅黑" panose="020B0503020204020204" charset="-122"/>
              </a:rPr>
              <a:t>Environment</a:t>
            </a:r>
            <a:endParaRPr lang="en-US" altLang="zh-CN" sz="1200">
              <a:latin typeface="微软雅黑" panose="020B0503020204020204" charset="-122"/>
              <a:ea typeface="微软雅黑" panose="020B0503020204020204" charset="-122"/>
            </a:endParaRPr>
          </a:p>
        </p:txBody>
      </p:sp>
      <p:pic>
        <p:nvPicPr>
          <p:cNvPr id="32" name="图片 31" descr="截屏2024-10-31 10.59.47"/>
          <p:cNvPicPr>
            <a:picLocks noChangeAspect="1"/>
          </p:cNvPicPr>
          <p:nvPr/>
        </p:nvPicPr>
        <p:blipFill>
          <a:blip r:embed="rId14"/>
          <a:stretch>
            <a:fillRect/>
          </a:stretch>
        </p:blipFill>
        <p:spPr>
          <a:xfrm>
            <a:off x="2987675" y="2538730"/>
            <a:ext cx="1045845" cy="987425"/>
          </a:xfrm>
          <a:prstGeom prst="rect">
            <a:avLst/>
          </a:prstGeom>
        </p:spPr>
      </p:pic>
      <p:cxnSp>
        <p:nvCxnSpPr>
          <p:cNvPr id="33" name="直接箭头连接符 32"/>
          <p:cNvCxnSpPr/>
          <p:nvPr>
            <p:custDataLst>
              <p:tags r:id="rId15"/>
            </p:custDataLst>
          </p:nvPr>
        </p:nvCxnSpPr>
        <p:spPr>
          <a:xfrm flipV="1">
            <a:off x="3490595" y="3535680"/>
            <a:ext cx="0" cy="69342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34" name="文本框 33"/>
          <p:cNvSpPr txBox="1"/>
          <p:nvPr/>
        </p:nvSpPr>
        <p:spPr>
          <a:xfrm>
            <a:off x="3211830" y="2338070"/>
            <a:ext cx="572770" cy="280670"/>
          </a:xfrm>
          <a:prstGeom prst="rect">
            <a:avLst/>
          </a:prstGeom>
          <a:noFill/>
        </p:spPr>
        <p:txBody>
          <a:bodyPr wrap="square" rtlCol="0">
            <a:noAutofit/>
          </a:bodyPr>
          <a:p>
            <a:r>
              <a:rPr lang="en-US" altLang="zh-CN" sz="1200">
                <a:latin typeface="微软雅黑" panose="020B0503020204020204" charset="-122"/>
                <a:ea typeface="微软雅黑" panose="020B0503020204020204" charset="-122"/>
              </a:rPr>
              <a:t>LLM</a:t>
            </a:r>
            <a:endParaRPr lang="en-US" altLang="zh-CN" sz="1200">
              <a:latin typeface="微软雅黑" panose="020B0503020204020204" charset="-122"/>
              <a:ea typeface="微软雅黑" panose="020B0503020204020204" charset="-122"/>
            </a:endParaRPr>
          </a:p>
        </p:txBody>
      </p:sp>
      <p:sp>
        <p:nvSpPr>
          <p:cNvPr id="59" name="文本框 58"/>
          <p:cNvSpPr txBox="1"/>
          <p:nvPr>
            <p:custDataLst>
              <p:tags r:id="rId16"/>
            </p:custDataLst>
          </p:nvPr>
        </p:nvSpPr>
        <p:spPr>
          <a:xfrm>
            <a:off x="3054350" y="4721860"/>
            <a:ext cx="1046480" cy="445770"/>
          </a:xfrm>
          <a:prstGeom prst="rect">
            <a:avLst/>
          </a:prstGeom>
          <a:noFill/>
        </p:spPr>
        <p:txBody>
          <a:bodyPr wrap="square" rtlCol="0">
            <a:noAutofit/>
          </a:bodyPr>
          <a:p>
            <a:r>
              <a:rPr lang="en-US" altLang="zh-CN" sz="1000">
                <a:latin typeface="微软雅黑" panose="020B0503020204020204" charset="-122"/>
                <a:ea typeface="微软雅黑" panose="020B0503020204020204" charset="-122"/>
              </a:rPr>
              <a:t>Questions &amp; Related docs</a:t>
            </a:r>
            <a:endParaRPr lang="en-US" altLang="zh-CN" sz="1000">
              <a:latin typeface="微软雅黑" panose="020B0503020204020204" charset="-122"/>
              <a:ea typeface="微软雅黑" panose="020B0503020204020204" charset="-122"/>
            </a:endParaRPr>
          </a:p>
        </p:txBody>
      </p:sp>
      <p:sp>
        <p:nvSpPr>
          <p:cNvPr id="60" name="椭圆形标注 59"/>
          <p:cNvSpPr/>
          <p:nvPr>
            <p:custDataLst>
              <p:tags r:id="rId17"/>
            </p:custDataLst>
          </p:nvPr>
        </p:nvSpPr>
        <p:spPr>
          <a:xfrm>
            <a:off x="6329045" y="615950"/>
            <a:ext cx="1316990" cy="357505"/>
          </a:xfrm>
          <a:prstGeom prst="wedgeEllipseCallou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200">
                <a:latin typeface="微软雅黑" panose="020B0503020204020204" charset="-122"/>
                <a:ea typeface="微软雅黑" panose="020B0503020204020204" charset="-122"/>
                <a:sym typeface="+mn-ea"/>
              </a:rPr>
              <a:t>Question</a:t>
            </a:r>
            <a:endParaRPr lang="en-US" altLang="zh-CN" sz="1200">
              <a:latin typeface="微软雅黑" panose="020B0503020204020204" charset="-122"/>
              <a:ea typeface="微软雅黑" panose="020B0503020204020204" charset="-122"/>
              <a:sym typeface="+mn-ea"/>
            </a:endParaRPr>
          </a:p>
        </p:txBody>
      </p:sp>
      <p:sp>
        <p:nvSpPr>
          <p:cNvPr id="61" name="圆角矩形 60"/>
          <p:cNvSpPr/>
          <p:nvPr/>
        </p:nvSpPr>
        <p:spPr>
          <a:xfrm>
            <a:off x="685800" y="1922780"/>
            <a:ext cx="3443605" cy="3402330"/>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63" name="圆角矩形 62"/>
          <p:cNvSpPr/>
          <p:nvPr>
            <p:custDataLst>
              <p:tags r:id="rId18"/>
            </p:custDataLst>
          </p:nvPr>
        </p:nvSpPr>
        <p:spPr>
          <a:xfrm>
            <a:off x="4657090" y="2113915"/>
            <a:ext cx="3233420" cy="215328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64" name="图片 63" descr="截屏2024-10-31 10.59.47"/>
          <p:cNvPicPr>
            <a:picLocks noChangeAspect="1"/>
          </p:cNvPicPr>
          <p:nvPr>
            <p:custDataLst>
              <p:tags r:id="rId19"/>
            </p:custDataLst>
          </p:nvPr>
        </p:nvPicPr>
        <p:blipFill>
          <a:blip r:embed="rId14"/>
          <a:stretch>
            <a:fillRect/>
          </a:stretch>
        </p:blipFill>
        <p:spPr>
          <a:xfrm>
            <a:off x="6958330" y="3278505"/>
            <a:ext cx="810260" cy="765175"/>
          </a:xfrm>
          <a:prstGeom prst="rect">
            <a:avLst/>
          </a:prstGeom>
        </p:spPr>
      </p:pic>
      <p:sp>
        <p:nvSpPr>
          <p:cNvPr id="65" name="文本框 64"/>
          <p:cNvSpPr txBox="1"/>
          <p:nvPr>
            <p:custDataLst>
              <p:tags r:id="rId20"/>
            </p:custDataLst>
          </p:nvPr>
        </p:nvSpPr>
        <p:spPr>
          <a:xfrm>
            <a:off x="5162550" y="3680460"/>
            <a:ext cx="1251585" cy="32385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Script execution</a:t>
            </a:r>
            <a:endParaRPr lang="en-US" altLang="zh-CN" sz="1000">
              <a:latin typeface="微软雅黑" panose="020B0503020204020204" charset="-122"/>
              <a:ea typeface="微软雅黑" panose="020B0503020204020204" charset="-122"/>
            </a:endParaRPr>
          </a:p>
        </p:txBody>
      </p:sp>
      <p:sp>
        <p:nvSpPr>
          <p:cNvPr id="71" name="文本框 70"/>
          <p:cNvSpPr txBox="1"/>
          <p:nvPr>
            <p:custDataLst>
              <p:tags r:id="rId21"/>
            </p:custDataLst>
          </p:nvPr>
        </p:nvSpPr>
        <p:spPr>
          <a:xfrm>
            <a:off x="5046345" y="3348990"/>
            <a:ext cx="1450975" cy="765810"/>
          </a:xfrm>
          <a:prstGeom prst="rect">
            <a:avLst/>
          </a:prstGeom>
          <a:noFill/>
          <a:ln w="12700">
            <a:solidFill>
              <a:schemeClr val="tx1"/>
            </a:solidFill>
          </a:ln>
          <a:extLst>
            <a:ext uri="{909E8E84-426E-40DD-AFC4-6F175D3DCCD1}">
              <a14:hiddenFill xmlns:a14="http://schemas.microsoft.com/office/drawing/2010/main">
                <a:solidFill>
                  <a:schemeClr val="bg2"/>
                </a:solidFill>
              </a14:hiddenFill>
            </a:ext>
          </a:extLst>
        </p:spPr>
        <p:txBody>
          <a:bodyPr wrap="square" rtlCol="0" anchor="ctr" anchorCtr="0">
            <a:noAutofit/>
          </a:bodyPr>
          <a:p>
            <a:pPr algn="ctr"/>
            <a:endParaRPr lang="en-US" altLang="zh-CN" sz="1400" b="1">
              <a:latin typeface="微软雅黑" panose="020B0503020204020204" charset="-122"/>
              <a:ea typeface="微软雅黑" panose="020B0503020204020204" charset="-122"/>
            </a:endParaRPr>
          </a:p>
        </p:txBody>
      </p:sp>
      <p:sp>
        <p:nvSpPr>
          <p:cNvPr id="72" name="文本框 71"/>
          <p:cNvSpPr txBox="1"/>
          <p:nvPr>
            <p:custDataLst>
              <p:tags r:id="rId22"/>
            </p:custDataLst>
          </p:nvPr>
        </p:nvSpPr>
        <p:spPr>
          <a:xfrm>
            <a:off x="4998085" y="3394710"/>
            <a:ext cx="912495" cy="333375"/>
          </a:xfrm>
          <a:prstGeom prst="rect">
            <a:avLst/>
          </a:prstGeom>
          <a:noFill/>
        </p:spPr>
        <p:txBody>
          <a:bodyPr wrap="square" rtlCol="0" anchor="t">
            <a:noAutofit/>
          </a:bodyPr>
          <a:p>
            <a:pPr algn="ctr"/>
            <a:r>
              <a:rPr lang="en-US" altLang="zh-CN" sz="1200">
                <a:latin typeface="微软雅黑" panose="020B0503020204020204" charset="-122"/>
                <a:ea typeface="微软雅黑" panose="020B0503020204020204" charset="-122"/>
                <a:sym typeface="+mn-ea"/>
              </a:rPr>
              <a:t>Tools</a:t>
            </a:r>
            <a:endParaRPr lang="en-US" altLang="zh-CN" sz="1200">
              <a:latin typeface="微软雅黑" panose="020B0503020204020204" charset="-122"/>
              <a:ea typeface="微软雅黑" panose="020B0503020204020204" charset="-122"/>
              <a:sym typeface="+mn-ea"/>
            </a:endParaRPr>
          </a:p>
        </p:txBody>
      </p:sp>
      <p:cxnSp>
        <p:nvCxnSpPr>
          <p:cNvPr id="73" name="直接箭头连接符 72"/>
          <p:cNvCxnSpPr/>
          <p:nvPr>
            <p:custDataLst>
              <p:tags r:id="rId23"/>
            </p:custDataLst>
          </p:nvPr>
        </p:nvCxnSpPr>
        <p:spPr>
          <a:xfrm>
            <a:off x="2590800" y="3041650"/>
            <a:ext cx="382270" cy="0"/>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74" name="直接箭头连接符 73"/>
          <p:cNvCxnSpPr/>
          <p:nvPr>
            <p:custDataLst>
              <p:tags r:id="rId24"/>
            </p:custDataLst>
          </p:nvPr>
        </p:nvCxnSpPr>
        <p:spPr>
          <a:xfrm>
            <a:off x="5777865" y="3016885"/>
            <a:ext cx="0" cy="280670"/>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75" name="直接箭头连接符 74"/>
          <p:cNvCxnSpPr/>
          <p:nvPr>
            <p:custDataLst>
              <p:tags r:id="rId25"/>
            </p:custDataLst>
          </p:nvPr>
        </p:nvCxnSpPr>
        <p:spPr>
          <a:xfrm>
            <a:off x="6592570" y="3698875"/>
            <a:ext cx="407670" cy="0"/>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76" name="文本框 75"/>
          <p:cNvSpPr txBox="1"/>
          <p:nvPr>
            <p:custDataLst>
              <p:tags r:id="rId26"/>
            </p:custDataLst>
          </p:nvPr>
        </p:nvSpPr>
        <p:spPr>
          <a:xfrm>
            <a:off x="7025005" y="2536825"/>
            <a:ext cx="641350" cy="29337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Prompt</a:t>
            </a:r>
            <a:endParaRPr lang="en-US" altLang="zh-CN" sz="1000">
              <a:latin typeface="微软雅黑" panose="020B0503020204020204" charset="-122"/>
              <a:ea typeface="微软雅黑" panose="020B0503020204020204" charset="-122"/>
            </a:endParaRPr>
          </a:p>
        </p:txBody>
      </p:sp>
      <p:cxnSp>
        <p:nvCxnSpPr>
          <p:cNvPr id="77" name="直接箭头连接符 76"/>
          <p:cNvCxnSpPr/>
          <p:nvPr>
            <p:custDataLst>
              <p:tags r:id="rId27"/>
            </p:custDataLst>
          </p:nvPr>
        </p:nvCxnSpPr>
        <p:spPr>
          <a:xfrm>
            <a:off x="7353935" y="2914650"/>
            <a:ext cx="0" cy="39878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pic>
        <p:nvPicPr>
          <p:cNvPr id="79" name="图片 78" descr="截屏2024-09-26 16.41.11"/>
          <p:cNvPicPr>
            <a:picLocks noChangeAspect="1"/>
          </p:cNvPicPr>
          <p:nvPr>
            <p:custDataLst>
              <p:tags r:id="rId28"/>
            </p:custDataLst>
          </p:nvPr>
        </p:nvPicPr>
        <p:blipFill>
          <a:blip r:embed="rId29"/>
          <a:stretch>
            <a:fillRect/>
          </a:stretch>
        </p:blipFill>
        <p:spPr>
          <a:xfrm>
            <a:off x="5720715" y="3406140"/>
            <a:ext cx="235585" cy="216535"/>
          </a:xfrm>
          <a:prstGeom prst="rect">
            <a:avLst/>
          </a:prstGeom>
        </p:spPr>
      </p:pic>
      <p:pic>
        <p:nvPicPr>
          <p:cNvPr id="80" name="图片 79" descr="截屏2024-09-26 16.41.11"/>
          <p:cNvPicPr>
            <a:picLocks noChangeAspect="1"/>
          </p:cNvPicPr>
          <p:nvPr>
            <p:custDataLst>
              <p:tags r:id="rId30"/>
            </p:custDataLst>
          </p:nvPr>
        </p:nvPicPr>
        <p:blipFill>
          <a:blip r:embed="rId29"/>
          <a:stretch>
            <a:fillRect/>
          </a:stretch>
        </p:blipFill>
        <p:spPr>
          <a:xfrm>
            <a:off x="1561465" y="2291080"/>
            <a:ext cx="283845" cy="260985"/>
          </a:xfrm>
          <a:prstGeom prst="rect">
            <a:avLst/>
          </a:prstGeom>
        </p:spPr>
      </p:pic>
      <p:sp>
        <p:nvSpPr>
          <p:cNvPr id="81" name="矩形 80"/>
          <p:cNvSpPr/>
          <p:nvPr/>
        </p:nvSpPr>
        <p:spPr>
          <a:xfrm>
            <a:off x="1997075" y="1808480"/>
            <a:ext cx="641350" cy="25908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200">
                <a:latin typeface="微软雅黑" panose="020B0503020204020204" charset="-122"/>
                <a:ea typeface="微软雅黑" panose="020B0503020204020204" charset="-122"/>
              </a:rPr>
              <a:t>Agent</a:t>
            </a:r>
            <a:endParaRPr lang="en-US" altLang="zh-CN" sz="1200">
              <a:latin typeface="微软雅黑" panose="020B0503020204020204" charset="-122"/>
              <a:ea typeface="微软雅黑" panose="020B0503020204020204" charset="-122"/>
            </a:endParaRPr>
          </a:p>
        </p:txBody>
      </p:sp>
      <p:cxnSp>
        <p:nvCxnSpPr>
          <p:cNvPr id="86" name="直接箭头连接符 85"/>
          <p:cNvCxnSpPr/>
          <p:nvPr>
            <p:custDataLst>
              <p:tags r:id="rId31"/>
            </p:custDataLst>
          </p:nvPr>
        </p:nvCxnSpPr>
        <p:spPr>
          <a:xfrm>
            <a:off x="6233795" y="1219200"/>
            <a:ext cx="0" cy="19050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5" name="文本框 4"/>
          <p:cNvSpPr txBox="1"/>
          <p:nvPr>
            <p:custDataLst>
              <p:tags r:id="rId32"/>
            </p:custDataLst>
          </p:nvPr>
        </p:nvSpPr>
        <p:spPr>
          <a:xfrm>
            <a:off x="380365" y="5690870"/>
            <a:ext cx="11668760" cy="922020"/>
          </a:xfrm>
          <a:prstGeom prst="rect">
            <a:avLst/>
          </a:prstGeom>
          <a:noFill/>
        </p:spPr>
        <p:txBody>
          <a:bodyPr wrap="square" rtlCol="0">
            <a:spAutoFit/>
          </a:bodyPr>
          <a:p>
            <a:pPr marL="285750"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rPr>
              <a:t>智能问答：旨在回答与openAMDC相关的常见问题，包括但</a:t>
            </a:r>
            <a:r>
              <a:rPr lang="zh-CN" altLang="en-US" sz="1200">
                <a:latin typeface="微软雅黑" panose="020B0503020204020204" charset="-122"/>
                <a:ea typeface="微软雅黑" panose="020B0503020204020204" charset="-122"/>
                <a:cs typeface="微软雅黑" panose="020B0503020204020204" charset="-122"/>
              </a:rPr>
              <a:t>不限于配置参数、命令用法、故障排除</a:t>
            </a:r>
            <a:r>
              <a:rPr lang="zh-CN" altLang="en-US" sz="1200">
                <a:latin typeface="微软雅黑" panose="020B0503020204020204" charset="-122"/>
                <a:ea typeface="微软雅黑" panose="020B0503020204020204" charset="-122"/>
                <a:cs typeface="微软雅黑" panose="020B0503020204020204" charset="-122"/>
                <a:sym typeface="+mn-ea"/>
              </a:rPr>
              <a:t>、用例、最佳实践</a:t>
            </a:r>
            <a:r>
              <a:rPr lang="zh-CN" altLang="en-US" sz="1200">
                <a:latin typeface="微软雅黑" panose="020B0503020204020204" charset="-122"/>
                <a:ea typeface="微软雅黑" panose="020B0503020204020204" charset="-122"/>
                <a:cs typeface="微软雅黑" panose="020B0503020204020204" charset="-122"/>
              </a:rPr>
              <a:t>等方面的内容。</a:t>
            </a:r>
            <a:endParaRPr sz="120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sz="1200">
                <a:latin typeface="微软雅黑" panose="020B0503020204020204" charset="-122"/>
                <a:ea typeface="微软雅黑" panose="020B0503020204020204" charset="-122"/>
                <a:cs typeface="微软雅黑" panose="020B0503020204020204" charset="-122"/>
              </a:rPr>
              <a:t>智能参数优化：</a:t>
            </a:r>
            <a:r>
              <a:rPr sz="1200">
                <a:latin typeface="微软雅黑" panose="020B0503020204020204" charset="-122"/>
                <a:ea typeface="微软雅黑" panose="020B0503020204020204" charset="-122"/>
                <a:cs typeface="微软雅黑" panose="020B0503020204020204" charset="-122"/>
              </a:rPr>
              <a:t>收集</a:t>
            </a:r>
            <a:r>
              <a:rPr lang="en-US" sz="1200">
                <a:latin typeface="微软雅黑" panose="020B0503020204020204" charset="-122"/>
                <a:ea typeface="微软雅黑" panose="020B0503020204020204" charset="-122"/>
                <a:cs typeface="微软雅黑" panose="020B0503020204020204" charset="-122"/>
              </a:rPr>
              <a:t>openAMDC</a:t>
            </a:r>
            <a:r>
              <a:rPr sz="1200">
                <a:latin typeface="微软雅黑" panose="020B0503020204020204" charset="-122"/>
                <a:ea typeface="微软雅黑" panose="020B0503020204020204" charset="-122"/>
                <a:cs typeface="微软雅黑" panose="020B0503020204020204" charset="-122"/>
              </a:rPr>
              <a:t>运行时的各种数据，</a:t>
            </a:r>
            <a:r>
              <a:rPr lang="zh-CN" sz="1200">
                <a:latin typeface="微软雅黑" panose="020B0503020204020204" charset="-122"/>
                <a:ea typeface="微软雅黑" panose="020B0503020204020204" charset="-122"/>
                <a:cs typeface="微软雅黑" panose="020B0503020204020204" charset="-122"/>
              </a:rPr>
              <a:t>及时发现</a:t>
            </a:r>
            <a:r>
              <a:rPr sz="1200">
                <a:latin typeface="微软雅黑" panose="020B0503020204020204" charset="-122"/>
                <a:ea typeface="微软雅黑" panose="020B0503020204020204" charset="-122"/>
                <a:cs typeface="微软雅黑" panose="020B0503020204020204" charset="-122"/>
              </a:rPr>
              <a:t>性能瓶颈和潜在问题</a:t>
            </a:r>
            <a:r>
              <a:rPr lang="zh-CN" sz="1200">
                <a:latin typeface="微软雅黑" panose="020B0503020204020204" charset="-122"/>
                <a:ea typeface="微软雅黑" panose="020B0503020204020204" charset="-122"/>
                <a:cs typeface="微软雅黑" panose="020B0503020204020204" charset="-122"/>
              </a:rPr>
              <a:t>，</a:t>
            </a:r>
            <a:r>
              <a:rPr lang="zh-CN" altLang="en-US" sz="1200">
                <a:latin typeface="微软雅黑" panose="020B0503020204020204" charset="-122"/>
                <a:ea typeface="微软雅黑" panose="020B0503020204020204" charset="-122"/>
                <a:cs typeface="微软雅黑" panose="020B0503020204020204" charset="-122"/>
              </a:rPr>
              <a:t>根据当前的系统状态，给出</a:t>
            </a:r>
            <a:r>
              <a:rPr lang="en-US" altLang="zh-CN" sz="1200">
                <a:latin typeface="微软雅黑" panose="020B0503020204020204" charset="-122"/>
                <a:ea typeface="微软雅黑" panose="020B0503020204020204" charset="-122"/>
                <a:cs typeface="微软雅黑" panose="020B0503020204020204" charset="-122"/>
              </a:rPr>
              <a:t>openAMDC</a:t>
            </a:r>
            <a:r>
              <a:rPr lang="zh-CN" altLang="en-US" sz="1200">
                <a:latin typeface="微软雅黑" panose="020B0503020204020204" charset="-122"/>
                <a:ea typeface="微软雅黑" panose="020B0503020204020204" charset="-122"/>
                <a:cs typeface="微软雅黑" panose="020B0503020204020204" charset="-122"/>
              </a:rPr>
              <a:t>的参数优化</a:t>
            </a:r>
            <a:r>
              <a:rPr lang="zh-CN" altLang="en-US" sz="1200">
                <a:latin typeface="微软雅黑" panose="020B0503020204020204" charset="-122"/>
                <a:ea typeface="微软雅黑" panose="020B0503020204020204" charset="-122"/>
                <a:cs typeface="微软雅黑" panose="020B0503020204020204" charset="-122"/>
              </a:rPr>
              <a:t>建议以达到最佳性能。</a:t>
            </a:r>
            <a:endParaRPr lang="zh-CN" altLang="en-US" sz="120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Arial" panose="020B0604020202020204" pitchFamily="34" charset="0"/>
              <a:buChar char="•"/>
            </a:pPr>
            <a:r>
              <a:rPr lang="zh-CN" altLang="en-US" sz="1200">
                <a:solidFill>
                  <a:schemeClr val="tx1"/>
                </a:solidFill>
                <a:latin typeface="微软雅黑" panose="020B0503020204020204" charset="-122"/>
                <a:ea typeface="微软雅黑" panose="020B0503020204020204" charset="-122"/>
                <a:cs typeface="微软雅黑" panose="020B0503020204020204" charset="-122"/>
              </a:rPr>
              <a:t>智能巡检：及时发现</a:t>
            </a:r>
            <a:r>
              <a:rPr lang="en-US" altLang="zh-CN" sz="1200">
                <a:solidFill>
                  <a:schemeClr val="tx1"/>
                </a:solidFill>
                <a:latin typeface="微软雅黑" panose="020B0503020204020204" charset="-122"/>
                <a:ea typeface="微软雅黑" panose="020B0503020204020204" charset="-122"/>
                <a:cs typeface="微软雅黑" panose="020B0503020204020204" charset="-122"/>
              </a:rPr>
              <a:t>openAMDC</a:t>
            </a:r>
            <a:r>
              <a:rPr lang="zh-CN" altLang="en-US" sz="1200">
                <a:solidFill>
                  <a:schemeClr val="tx1"/>
                </a:solidFill>
                <a:latin typeface="微软雅黑" panose="020B0503020204020204" charset="-122"/>
                <a:ea typeface="微软雅黑" panose="020B0503020204020204" charset="-122"/>
                <a:cs typeface="微软雅黑" panose="020B0503020204020204" charset="-122"/>
              </a:rPr>
              <a:t>运行中的问题，当检测到日志异常或状态信息异常时，及时发出报警，</a:t>
            </a:r>
            <a:r>
              <a:rPr sz="1200">
                <a:solidFill>
                  <a:schemeClr val="tx1"/>
                </a:solidFill>
                <a:latin typeface="微软雅黑" panose="020B0503020204020204" charset="-122"/>
                <a:ea typeface="微软雅黑" panose="020B0503020204020204" charset="-122"/>
                <a:cs typeface="微软雅黑" panose="020B0503020204020204" charset="-122"/>
              </a:rPr>
              <a:t>可以通过邮件、短信、即时消息等方式通知相关人员。</a:t>
            </a:r>
            <a:endParaRPr sz="12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7" name="圆角矩形 6"/>
          <p:cNvSpPr/>
          <p:nvPr>
            <p:custDataLst>
              <p:tags r:id="rId33"/>
            </p:custDataLst>
          </p:nvPr>
        </p:nvSpPr>
        <p:spPr>
          <a:xfrm>
            <a:off x="8352790" y="1922145"/>
            <a:ext cx="3233420" cy="340296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矩形 9"/>
          <p:cNvSpPr/>
          <p:nvPr>
            <p:custDataLst>
              <p:tags r:id="rId34"/>
            </p:custDataLst>
          </p:nvPr>
        </p:nvSpPr>
        <p:spPr>
          <a:xfrm>
            <a:off x="5910580" y="1974850"/>
            <a:ext cx="641350" cy="25908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200">
                <a:latin typeface="微软雅黑" panose="020B0503020204020204" charset="-122"/>
                <a:ea typeface="微软雅黑" panose="020B0503020204020204" charset="-122"/>
              </a:rPr>
              <a:t>Agent</a:t>
            </a:r>
            <a:endParaRPr lang="en-US" altLang="zh-CN" sz="1200">
              <a:latin typeface="微软雅黑" panose="020B0503020204020204" charset="-122"/>
              <a:ea typeface="微软雅黑" panose="020B0503020204020204" charset="-122"/>
            </a:endParaRPr>
          </a:p>
        </p:txBody>
      </p:sp>
      <p:sp>
        <p:nvSpPr>
          <p:cNvPr id="11" name="矩形 10"/>
          <p:cNvSpPr/>
          <p:nvPr>
            <p:custDataLst>
              <p:tags r:id="rId35"/>
            </p:custDataLst>
          </p:nvPr>
        </p:nvSpPr>
        <p:spPr>
          <a:xfrm>
            <a:off x="9736455" y="1808480"/>
            <a:ext cx="641350" cy="259080"/>
          </a:xfrm>
          <a:prstGeom prst="rect">
            <a:avLst/>
          </a:prstGeom>
          <a:solidFill>
            <a:schemeClr val="bg1"/>
          </a:solidFill>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200">
                <a:latin typeface="微软雅黑" panose="020B0503020204020204" charset="-122"/>
                <a:ea typeface="微软雅黑" panose="020B0503020204020204" charset="-122"/>
              </a:rPr>
              <a:t>Agent</a:t>
            </a:r>
            <a:endParaRPr lang="en-US" altLang="zh-CN" sz="1200">
              <a:latin typeface="微软雅黑" panose="020B0503020204020204" charset="-122"/>
              <a:ea typeface="微软雅黑" panose="020B0503020204020204" charset="-122"/>
            </a:endParaRPr>
          </a:p>
        </p:txBody>
      </p:sp>
      <p:sp>
        <p:nvSpPr>
          <p:cNvPr id="29" name="文本框 28"/>
          <p:cNvSpPr txBox="1"/>
          <p:nvPr>
            <p:custDataLst>
              <p:tags r:id="rId36"/>
            </p:custDataLst>
          </p:nvPr>
        </p:nvSpPr>
        <p:spPr>
          <a:xfrm>
            <a:off x="8734425" y="2632710"/>
            <a:ext cx="1184910" cy="26035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Status c</a:t>
            </a:r>
            <a:r>
              <a:rPr lang="en-US" altLang="zh-CN" sz="1000">
                <a:latin typeface="微软雅黑" panose="020B0503020204020204" charset="-122"/>
                <a:ea typeface="微软雅黑" panose="020B0503020204020204" charset="-122"/>
                <a:sym typeface="+mn-ea"/>
              </a:rPr>
              <a:t>ollection</a:t>
            </a:r>
            <a:endParaRPr lang="en-US" altLang="zh-CN" sz="1000">
              <a:latin typeface="微软雅黑" panose="020B0503020204020204" charset="-122"/>
              <a:ea typeface="微软雅黑" panose="020B0503020204020204" charset="-122"/>
            </a:endParaRPr>
          </a:p>
        </p:txBody>
      </p:sp>
      <p:sp>
        <p:nvSpPr>
          <p:cNvPr id="42" name="文本框 41"/>
          <p:cNvSpPr txBox="1"/>
          <p:nvPr>
            <p:custDataLst>
              <p:tags r:id="rId37"/>
            </p:custDataLst>
          </p:nvPr>
        </p:nvSpPr>
        <p:spPr>
          <a:xfrm>
            <a:off x="8594090" y="2243455"/>
            <a:ext cx="1474470" cy="1191260"/>
          </a:xfrm>
          <a:prstGeom prst="rect">
            <a:avLst/>
          </a:prstGeom>
          <a:noFill/>
          <a:ln w="12700">
            <a:solidFill>
              <a:schemeClr val="tx1"/>
            </a:solidFill>
          </a:ln>
          <a:extLst>
            <a:ext uri="{909E8E84-426E-40DD-AFC4-6F175D3DCCD1}">
              <a14:hiddenFill xmlns:a14="http://schemas.microsoft.com/office/drawing/2010/main">
                <a:solidFill>
                  <a:schemeClr val="bg2"/>
                </a:solidFill>
              </a14:hiddenFill>
            </a:ext>
          </a:extLst>
        </p:spPr>
        <p:txBody>
          <a:bodyPr wrap="square" rtlCol="0" anchor="ctr" anchorCtr="0">
            <a:noAutofit/>
          </a:bodyPr>
          <a:p>
            <a:pPr algn="ctr"/>
            <a:endParaRPr lang="en-US" altLang="zh-CN" sz="1400" b="1">
              <a:latin typeface="微软雅黑" panose="020B0503020204020204" charset="-122"/>
              <a:ea typeface="微软雅黑" panose="020B0503020204020204" charset="-122"/>
            </a:endParaRPr>
          </a:p>
        </p:txBody>
      </p:sp>
      <p:sp>
        <p:nvSpPr>
          <p:cNvPr id="43" name="文本框 42"/>
          <p:cNvSpPr txBox="1"/>
          <p:nvPr>
            <p:custDataLst>
              <p:tags r:id="rId38"/>
            </p:custDataLst>
          </p:nvPr>
        </p:nvSpPr>
        <p:spPr>
          <a:xfrm>
            <a:off x="8594090" y="2308225"/>
            <a:ext cx="797560" cy="260350"/>
          </a:xfrm>
          <a:prstGeom prst="rect">
            <a:avLst/>
          </a:prstGeom>
          <a:noFill/>
        </p:spPr>
        <p:txBody>
          <a:bodyPr wrap="square" rtlCol="0" anchor="t">
            <a:noAutofit/>
          </a:bodyPr>
          <a:p>
            <a:pPr algn="ctr"/>
            <a:r>
              <a:rPr lang="en-US" altLang="zh-CN" sz="1200">
                <a:latin typeface="微软雅黑" panose="020B0503020204020204" charset="-122"/>
                <a:ea typeface="微软雅黑" panose="020B0503020204020204" charset="-122"/>
                <a:sym typeface="+mn-ea"/>
              </a:rPr>
              <a:t>Tools</a:t>
            </a:r>
            <a:endParaRPr lang="en-US" altLang="zh-CN" sz="1200">
              <a:latin typeface="微软雅黑" panose="020B0503020204020204" charset="-122"/>
              <a:ea typeface="微软雅黑" panose="020B0503020204020204" charset="-122"/>
              <a:sym typeface="+mn-ea"/>
            </a:endParaRPr>
          </a:p>
        </p:txBody>
      </p:sp>
      <p:sp>
        <p:nvSpPr>
          <p:cNvPr id="44" name="文本框 43"/>
          <p:cNvSpPr txBox="1"/>
          <p:nvPr>
            <p:custDataLst>
              <p:tags r:id="rId39"/>
            </p:custDataLst>
          </p:nvPr>
        </p:nvSpPr>
        <p:spPr>
          <a:xfrm>
            <a:off x="8734425" y="3006725"/>
            <a:ext cx="1185545" cy="260350"/>
          </a:xfrm>
          <a:prstGeom prst="rect">
            <a:avLst/>
          </a:prstGeom>
          <a:solidFill>
            <a:schemeClr val="bg2"/>
          </a:solidFill>
          <a:ln w="12700">
            <a:solidFill>
              <a:schemeClr val="tx1"/>
            </a:solidFill>
          </a:ln>
        </p:spPr>
        <p:txBody>
          <a:bodyPr wrap="square" rtlCol="0" anchor="ctr" anchorCtr="0">
            <a:noAutofit/>
          </a:bodyPr>
          <a:p>
            <a:pPr algn="ctr"/>
            <a:r>
              <a:rPr lang="en-US" altLang="zh-CN" sz="1000">
                <a:latin typeface="微软雅黑" panose="020B0503020204020204" charset="-122"/>
                <a:ea typeface="微软雅黑" panose="020B0503020204020204" charset="-122"/>
              </a:rPr>
              <a:t>Log analysis</a:t>
            </a:r>
            <a:endParaRPr lang="en-US" altLang="zh-CN" sz="1000">
              <a:latin typeface="微软雅黑" panose="020B0503020204020204" charset="-122"/>
              <a:ea typeface="微软雅黑" panose="020B0503020204020204" charset="-122"/>
            </a:endParaRPr>
          </a:p>
        </p:txBody>
      </p:sp>
      <p:pic>
        <p:nvPicPr>
          <p:cNvPr id="49" name="图片 48" descr="截屏2024-09-26 16.41.11"/>
          <p:cNvPicPr>
            <a:picLocks noChangeAspect="1"/>
          </p:cNvPicPr>
          <p:nvPr>
            <p:custDataLst>
              <p:tags r:id="rId40"/>
            </p:custDataLst>
          </p:nvPr>
        </p:nvPicPr>
        <p:blipFill>
          <a:blip r:embed="rId29"/>
          <a:stretch>
            <a:fillRect/>
          </a:stretch>
        </p:blipFill>
        <p:spPr>
          <a:xfrm>
            <a:off x="9255760" y="2301875"/>
            <a:ext cx="283845" cy="260985"/>
          </a:xfrm>
          <a:prstGeom prst="rect">
            <a:avLst/>
          </a:prstGeom>
        </p:spPr>
      </p:pic>
      <p:pic>
        <p:nvPicPr>
          <p:cNvPr id="50" name="图片 49" descr="截屏2024-10-31 10.59.47"/>
          <p:cNvPicPr>
            <a:picLocks noChangeAspect="1"/>
          </p:cNvPicPr>
          <p:nvPr>
            <p:custDataLst>
              <p:tags r:id="rId41"/>
            </p:custDataLst>
          </p:nvPr>
        </p:nvPicPr>
        <p:blipFill>
          <a:blip r:embed="rId14"/>
          <a:stretch>
            <a:fillRect/>
          </a:stretch>
        </p:blipFill>
        <p:spPr>
          <a:xfrm>
            <a:off x="10482580" y="2371090"/>
            <a:ext cx="1045845" cy="987425"/>
          </a:xfrm>
          <a:prstGeom prst="rect">
            <a:avLst/>
          </a:prstGeom>
        </p:spPr>
      </p:pic>
      <p:sp>
        <p:nvSpPr>
          <p:cNvPr id="54" name="文本框 53"/>
          <p:cNvSpPr txBox="1"/>
          <p:nvPr>
            <p:custDataLst>
              <p:tags r:id="rId42"/>
            </p:custDataLst>
          </p:nvPr>
        </p:nvSpPr>
        <p:spPr>
          <a:xfrm>
            <a:off x="7127240" y="3947160"/>
            <a:ext cx="572770" cy="280670"/>
          </a:xfrm>
          <a:prstGeom prst="rect">
            <a:avLst/>
          </a:prstGeom>
          <a:noFill/>
        </p:spPr>
        <p:txBody>
          <a:bodyPr wrap="square" rtlCol="0">
            <a:noAutofit/>
          </a:bodyPr>
          <a:p>
            <a:r>
              <a:rPr lang="en-US" altLang="zh-CN" sz="1200">
                <a:latin typeface="微软雅黑" panose="020B0503020204020204" charset="-122"/>
                <a:ea typeface="微软雅黑" panose="020B0503020204020204" charset="-122"/>
              </a:rPr>
              <a:t>LLM</a:t>
            </a:r>
            <a:endParaRPr lang="en-US" altLang="zh-CN" sz="1200">
              <a:latin typeface="微软雅黑" panose="020B0503020204020204" charset="-122"/>
              <a:ea typeface="微软雅黑" panose="020B0503020204020204" charset="-122"/>
            </a:endParaRPr>
          </a:p>
        </p:txBody>
      </p:sp>
      <p:sp>
        <p:nvSpPr>
          <p:cNvPr id="55" name="文本框 54"/>
          <p:cNvSpPr txBox="1"/>
          <p:nvPr>
            <p:custDataLst>
              <p:tags r:id="rId43"/>
            </p:custDataLst>
          </p:nvPr>
        </p:nvSpPr>
        <p:spPr>
          <a:xfrm>
            <a:off x="10604500" y="4284345"/>
            <a:ext cx="819150" cy="333375"/>
          </a:xfrm>
          <a:prstGeom prst="rect">
            <a:avLst/>
          </a:prstGeom>
          <a:solidFill>
            <a:schemeClr val="bg2"/>
          </a:solidFill>
          <a:ln w="12700">
            <a:solidFill>
              <a:schemeClr val="tx1"/>
            </a:solidFill>
          </a:ln>
        </p:spPr>
        <p:txBody>
          <a:bodyPr wrap="square" rtlCol="0" anchor="ctr" anchorCtr="0">
            <a:noAutofit/>
          </a:bodyPr>
          <a:p>
            <a:pPr algn="ctr"/>
            <a:r>
              <a:rPr lang="en-US" altLang="zh-CN" sz="1200">
                <a:latin typeface="微软雅黑" panose="020B0503020204020204" charset="-122"/>
                <a:ea typeface="微软雅黑" panose="020B0503020204020204" charset="-122"/>
              </a:rPr>
              <a:t>Prompt</a:t>
            </a:r>
            <a:endParaRPr lang="en-US" altLang="zh-CN" sz="1200">
              <a:latin typeface="微软雅黑" panose="020B0503020204020204" charset="-122"/>
              <a:ea typeface="微软雅黑" panose="020B0503020204020204" charset="-122"/>
            </a:endParaRPr>
          </a:p>
        </p:txBody>
      </p:sp>
      <p:pic>
        <p:nvPicPr>
          <p:cNvPr id="56" name="图片 55" descr="截屏2024-10-31 16.35.20"/>
          <p:cNvPicPr>
            <a:picLocks noChangeAspect="1"/>
          </p:cNvPicPr>
          <p:nvPr>
            <p:custDataLst>
              <p:tags r:id="rId44"/>
            </p:custDataLst>
          </p:nvPr>
        </p:nvPicPr>
        <p:blipFill>
          <a:blip r:embed="rId45"/>
          <a:stretch>
            <a:fillRect/>
          </a:stretch>
        </p:blipFill>
        <p:spPr>
          <a:xfrm>
            <a:off x="1016000" y="4518025"/>
            <a:ext cx="364490" cy="387985"/>
          </a:xfrm>
          <a:prstGeom prst="rect">
            <a:avLst/>
          </a:prstGeom>
        </p:spPr>
      </p:pic>
      <p:sp>
        <p:nvSpPr>
          <p:cNvPr id="57" name="文本框 56"/>
          <p:cNvSpPr txBox="1"/>
          <p:nvPr>
            <p:custDataLst>
              <p:tags r:id="rId46"/>
            </p:custDataLst>
          </p:nvPr>
        </p:nvSpPr>
        <p:spPr>
          <a:xfrm>
            <a:off x="1447165" y="4475480"/>
            <a:ext cx="973455" cy="429895"/>
          </a:xfrm>
          <a:prstGeom prst="rect">
            <a:avLst/>
          </a:prstGeom>
          <a:noFill/>
        </p:spPr>
        <p:txBody>
          <a:bodyPr wrap="square" rtlCol="0">
            <a:spAutoFit/>
          </a:bodyPr>
          <a:p>
            <a:r>
              <a:rPr lang="en-US" altLang="zh-CN" sz="1100" i="1">
                <a:latin typeface="微软雅黑" panose="020B0503020204020204" charset="-122"/>
                <a:ea typeface="微软雅黑" panose="020B0503020204020204" charset="-122"/>
              </a:rPr>
              <a:t>Sentence &amp; paragraph</a:t>
            </a:r>
            <a:endParaRPr lang="en-US" altLang="zh-CN" sz="1100" i="1">
              <a:latin typeface="微软雅黑" panose="020B0503020204020204" charset="-122"/>
              <a:ea typeface="微软雅黑" panose="020B0503020204020204" charset="-122"/>
            </a:endParaRPr>
          </a:p>
        </p:txBody>
      </p:sp>
      <p:sp>
        <p:nvSpPr>
          <p:cNvPr id="58" name="流程图: 决策 57"/>
          <p:cNvSpPr/>
          <p:nvPr/>
        </p:nvSpPr>
        <p:spPr>
          <a:xfrm>
            <a:off x="8578850" y="4171950"/>
            <a:ext cx="679450" cy="327660"/>
          </a:xfrm>
          <a:prstGeom prst="flowChartDecision">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sz="700">
              <a:latin typeface="微软雅黑" panose="020B0503020204020204" charset="-122"/>
              <a:ea typeface="微软雅黑" panose="020B0503020204020204" charset="-122"/>
            </a:endParaRPr>
          </a:p>
        </p:txBody>
      </p:sp>
      <p:sp>
        <p:nvSpPr>
          <p:cNvPr id="62" name="圆角矩形 61"/>
          <p:cNvSpPr/>
          <p:nvPr>
            <p:custDataLst>
              <p:tags r:id="rId47"/>
            </p:custDataLst>
          </p:nvPr>
        </p:nvSpPr>
        <p:spPr>
          <a:xfrm>
            <a:off x="8479790" y="3759835"/>
            <a:ext cx="1795780" cy="1342390"/>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8" name="文本框 77"/>
          <p:cNvSpPr txBox="1"/>
          <p:nvPr>
            <p:custDataLst>
              <p:tags r:id="rId48"/>
            </p:custDataLst>
          </p:nvPr>
        </p:nvSpPr>
        <p:spPr>
          <a:xfrm>
            <a:off x="8559165" y="3830955"/>
            <a:ext cx="1101090" cy="280670"/>
          </a:xfrm>
          <a:prstGeom prst="rect">
            <a:avLst/>
          </a:prstGeom>
          <a:noFill/>
        </p:spPr>
        <p:txBody>
          <a:bodyPr wrap="square" rtlCol="0">
            <a:noAutofit/>
          </a:bodyPr>
          <a:p>
            <a:r>
              <a:rPr lang="en-US" altLang="zh-CN" sz="1000">
                <a:latin typeface="微软雅黑" panose="020B0503020204020204" charset="-122"/>
                <a:ea typeface="微软雅黑" panose="020B0503020204020204" charset="-122"/>
              </a:rPr>
              <a:t>Scheduling</a:t>
            </a:r>
            <a:endParaRPr lang="en-US" altLang="zh-CN" sz="1000">
              <a:latin typeface="微软雅黑" panose="020B0503020204020204" charset="-122"/>
              <a:ea typeface="微软雅黑" panose="020B0503020204020204" charset="-122"/>
            </a:endParaRPr>
          </a:p>
        </p:txBody>
      </p:sp>
      <p:sp>
        <p:nvSpPr>
          <p:cNvPr id="84" name="文本框 83"/>
          <p:cNvSpPr txBox="1"/>
          <p:nvPr/>
        </p:nvSpPr>
        <p:spPr>
          <a:xfrm>
            <a:off x="8629650" y="4227830"/>
            <a:ext cx="704850" cy="190500"/>
          </a:xfrm>
          <a:prstGeom prst="rect">
            <a:avLst/>
          </a:prstGeom>
          <a:noFill/>
        </p:spPr>
        <p:txBody>
          <a:bodyPr wrap="square" rtlCol="0">
            <a:noAutofit/>
          </a:bodyPr>
          <a:p>
            <a:r>
              <a:rPr lang="zh-CN" altLang="en-US" sz="800">
                <a:latin typeface="微软雅黑" panose="020B0503020204020204" charset="-122"/>
                <a:ea typeface="微软雅黑" panose="020B0503020204020204" charset="-122"/>
              </a:rPr>
              <a:t>Decision</a:t>
            </a:r>
            <a:endParaRPr lang="zh-CN" altLang="en-US" sz="800">
              <a:latin typeface="微软雅黑" panose="020B0503020204020204" charset="-122"/>
              <a:ea typeface="微软雅黑" panose="020B0503020204020204" charset="-122"/>
            </a:endParaRPr>
          </a:p>
        </p:txBody>
      </p:sp>
      <p:cxnSp>
        <p:nvCxnSpPr>
          <p:cNvPr id="89" name="直接箭头连接符 88"/>
          <p:cNvCxnSpPr/>
          <p:nvPr>
            <p:custDataLst>
              <p:tags r:id="rId49"/>
            </p:custDataLst>
          </p:nvPr>
        </p:nvCxnSpPr>
        <p:spPr>
          <a:xfrm>
            <a:off x="9283700" y="4335780"/>
            <a:ext cx="23241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
        <p:nvSpPr>
          <p:cNvPr id="91" name="圆角矩形 90"/>
          <p:cNvSpPr/>
          <p:nvPr>
            <p:custDataLst>
              <p:tags r:id="rId50"/>
            </p:custDataLst>
          </p:nvPr>
        </p:nvSpPr>
        <p:spPr>
          <a:xfrm>
            <a:off x="9525635" y="4189730"/>
            <a:ext cx="641350" cy="29908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800">
                <a:latin typeface="微软雅黑" panose="020B0503020204020204" charset="-122"/>
                <a:ea typeface="微软雅黑" panose="020B0503020204020204" charset="-122"/>
                <a:sym typeface="+mn-ea"/>
              </a:rPr>
              <a:t>Alarm </a:t>
            </a:r>
            <a:endParaRPr lang="en-US" altLang="zh-CN" sz="800">
              <a:latin typeface="微软雅黑" panose="020B0503020204020204" charset="-122"/>
              <a:ea typeface="微软雅黑" panose="020B0503020204020204" charset="-122"/>
              <a:sym typeface="+mn-ea"/>
            </a:endParaRPr>
          </a:p>
          <a:p>
            <a:pPr algn="ctr"/>
            <a:r>
              <a:rPr lang="en-US" altLang="zh-CN" sz="800">
                <a:latin typeface="微软雅黑" panose="020B0503020204020204" charset="-122"/>
                <a:ea typeface="微软雅黑" panose="020B0503020204020204" charset="-122"/>
                <a:sym typeface="+mn-ea"/>
              </a:rPr>
              <a:t>design</a:t>
            </a:r>
            <a:endParaRPr lang="en-US" altLang="zh-CN" sz="800" b="0" i="0">
              <a:latin typeface="微软雅黑" panose="020B0503020204020204" charset="-122"/>
              <a:ea typeface="微软雅黑" panose="020B0503020204020204" charset="-122"/>
            </a:endParaRPr>
          </a:p>
        </p:txBody>
      </p:sp>
      <p:cxnSp>
        <p:nvCxnSpPr>
          <p:cNvPr id="93" name="直接箭头连接符 92"/>
          <p:cNvCxnSpPr/>
          <p:nvPr>
            <p:custDataLst>
              <p:tags r:id="rId51"/>
            </p:custDataLst>
          </p:nvPr>
        </p:nvCxnSpPr>
        <p:spPr>
          <a:xfrm flipV="1">
            <a:off x="10294620" y="4460875"/>
            <a:ext cx="309880" cy="508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pic>
        <p:nvPicPr>
          <p:cNvPr id="94" name="图片 93" descr="截屏2024-11-05 16.59.59"/>
          <p:cNvPicPr>
            <a:picLocks noChangeAspect="1"/>
          </p:cNvPicPr>
          <p:nvPr/>
        </p:nvPicPr>
        <p:blipFill>
          <a:blip r:embed="rId52"/>
          <a:stretch>
            <a:fillRect/>
          </a:stretch>
        </p:blipFill>
        <p:spPr>
          <a:xfrm>
            <a:off x="9398000" y="3794760"/>
            <a:ext cx="309880" cy="316865"/>
          </a:xfrm>
          <a:prstGeom prst="rect">
            <a:avLst/>
          </a:prstGeom>
        </p:spPr>
      </p:pic>
      <p:pic>
        <p:nvPicPr>
          <p:cNvPr id="96" name="图片 95" descr="截屏2024-11-05 17.03.23"/>
          <p:cNvPicPr>
            <a:picLocks noChangeAspect="1"/>
          </p:cNvPicPr>
          <p:nvPr/>
        </p:nvPicPr>
        <p:blipFill>
          <a:blip r:embed="rId53"/>
          <a:stretch>
            <a:fillRect/>
          </a:stretch>
        </p:blipFill>
        <p:spPr>
          <a:xfrm>
            <a:off x="8707120" y="4573905"/>
            <a:ext cx="419735" cy="429260"/>
          </a:xfrm>
          <a:prstGeom prst="rect">
            <a:avLst/>
          </a:prstGeom>
        </p:spPr>
      </p:pic>
      <p:sp>
        <p:nvSpPr>
          <p:cNvPr id="97" name="圆角矩形 96"/>
          <p:cNvSpPr/>
          <p:nvPr>
            <p:custDataLst>
              <p:tags r:id="rId54"/>
            </p:custDataLst>
          </p:nvPr>
        </p:nvSpPr>
        <p:spPr>
          <a:xfrm>
            <a:off x="9525635" y="4640580"/>
            <a:ext cx="641350" cy="299085"/>
          </a:xfrm>
          <a:prstGeom prst="roundRec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800">
                <a:latin typeface="微软雅黑" panose="020B0503020204020204" charset="-122"/>
                <a:ea typeface="微软雅黑" panose="020B0503020204020204" charset="-122"/>
                <a:sym typeface="+mn-ea"/>
              </a:rPr>
              <a:t>Status report</a:t>
            </a:r>
            <a:endParaRPr lang="en-US" altLang="zh-CN" sz="800">
              <a:latin typeface="微软雅黑" panose="020B0503020204020204" charset="-122"/>
              <a:ea typeface="微软雅黑" panose="020B0503020204020204" charset="-122"/>
              <a:sym typeface="+mn-ea"/>
            </a:endParaRPr>
          </a:p>
        </p:txBody>
      </p:sp>
      <p:cxnSp>
        <p:nvCxnSpPr>
          <p:cNvPr id="98" name="直接箭头连接符 97"/>
          <p:cNvCxnSpPr/>
          <p:nvPr>
            <p:custDataLst>
              <p:tags r:id="rId55"/>
            </p:custDataLst>
          </p:nvPr>
        </p:nvCxnSpPr>
        <p:spPr>
          <a:xfrm flipV="1">
            <a:off x="9126855" y="4785995"/>
            <a:ext cx="309880" cy="508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99" name="直接箭头连接符 98"/>
          <p:cNvCxnSpPr>
            <a:endCxn id="50" idx="2"/>
          </p:cNvCxnSpPr>
          <p:nvPr>
            <p:custDataLst>
              <p:tags r:id="rId56"/>
            </p:custDataLst>
          </p:nvPr>
        </p:nvCxnSpPr>
        <p:spPr>
          <a:xfrm flipH="1" flipV="1">
            <a:off x="11005820" y="3358515"/>
            <a:ext cx="8255" cy="813435"/>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100" name="直接箭头连接符 99"/>
          <p:cNvCxnSpPr/>
          <p:nvPr>
            <p:custDataLst>
              <p:tags r:id="rId57"/>
            </p:custDataLst>
          </p:nvPr>
        </p:nvCxnSpPr>
        <p:spPr>
          <a:xfrm>
            <a:off x="10157460" y="2900680"/>
            <a:ext cx="382270" cy="0"/>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sp>
        <p:nvSpPr>
          <p:cNvPr id="101" name="文本框 100"/>
          <p:cNvSpPr txBox="1"/>
          <p:nvPr>
            <p:custDataLst>
              <p:tags r:id="rId58"/>
            </p:custDataLst>
          </p:nvPr>
        </p:nvSpPr>
        <p:spPr>
          <a:xfrm>
            <a:off x="10699750" y="2135505"/>
            <a:ext cx="572770" cy="280670"/>
          </a:xfrm>
          <a:prstGeom prst="rect">
            <a:avLst/>
          </a:prstGeom>
          <a:noFill/>
        </p:spPr>
        <p:txBody>
          <a:bodyPr wrap="square" rtlCol="0">
            <a:noAutofit/>
          </a:bodyPr>
          <a:p>
            <a:r>
              <a:rPr lang="en-US" altLang="zh-CN" sz="1200">
                <a:latin typeface="微软雅黑" panose="020B0503020204020204" charset="-122"/>
                <a:ea typeface="微软雅黑" panose="020B0503020204020204" charset="-122"/>
              </a:rPr>
              <a:t>LLM</a:t>
            </a:r>
            <a:endParaRPr lang="en-US" altLang="zh-CN" sz="1200">
              <a:latin typeface="微软雅黑" panose="020B0503020204020204" charset="-122"/>
              <a:ea typeface="微软雅黑" panose="020B0503020204020204" charset="-122"/>
            </a:endParaRPr>
          </a:p>
        </p:txBody>
      </p:sp>
      <p:pic>
        <p:nvPicPr>
          <p:cNvPr id="102" name="图片 101" descr="截屏2024-09-14 15.11.34"/>
          <p:cNvPicPr>
            <a:picLocks noChangeAspect="1"/>
          </p:cNvPicPr>
          <p:nvPr>
            <p:custDataLst>
              <p:tags r:id="rId59"/>
            </p:custDataLst>
          </p:nvPr>
        </p:nvPicPr>
        <p:blipFill>
          <a:blip r:embed="rId2"/>
          <a:stretch>
            <a:fillRect/>
          </a:stretch>
        </p:blipFill>
        <p:spPr>
          <a:xfrm>
            <a:off x="5392420" y="4944745"/>
            <a:ext cx="429260" cy="468630"/>
          </a:xfrm>
          <a:prstGeom prst="rect">
            <a:avLst/>
          </a:prstGeom>
        </p:spPr>
      </p:pic>
      <p:sp>
        <p:nvSpPr>
          <p:cNvPr id="104" name="椭圆形标注 103"/>
          <p:cNvSpPr/>
          <p:nvPr>
            <p:custDataLst>
              <p:tags r:id="rId60"/>
            </p:custDataLst>
          </p:nvPr>
        </p:nvSpPr>
        <p:spPr>
          <a:xfrm flipH="1">
            <a:off x="4852670" y="4608195"/>
            <a:ext cx="601980" cy="299085"/>
          </a:xfrm>
          <a:prstGeom prst="wedgeEllipseCallou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000">
                <a:latin typeface="微软雅黑" panose="020B0503020204020204" charset="-122"/>
                <a:ea typeface="微软雅黑" panose="020B0503020204020204" charset="-122"/>
                <a:sym typeface="+mn-ea"/>
              </a:rPr>
              <a:t>Yes</a:t>
            </a:r>
            <a:endParaRPr lang="en-US" altLang="zh-CN" sz="1000">
              <a:latin typeface="微软雅黑" panose="020B0503020204020204" charset="-122"/>
              <a:ea typeface="微软雅黑" panose="020B0503020204020204" charset="-122"/>
              <a:sym typeface="+mn-ea"/>
            </a:endParaRPr>
          </a:p>
        </p:txBody>
      </p:sp>
      <p:sp>
        <p:nvSpPr>
          <p:cNvPr id="105" name="文本框 104"/>
          <p:cNvSpPr txBox="1"/>
          <p:nvPr>
            <p:custDataLst>
              <p:tags r:id="rId61"/>
            </p:custDataLst>
          </p:nvPr>
        </p:nvSpPr>
        <p:spPr>
          <a:xfrm>
            <a:off x="4919345" y="4316730"/>
            <a:ext cx="1267460" cy="259080"/>
          </a:xfrm>
          <a:prstGeom prst="rect">
            <a:avLst/>
          </a:prstGeom>
          <a:noFill/>
        </p:spPr>
        <p:txBody>
          <a:bodyPr wrap="square" rtlCol="0">
            <a:noAutofit/>
          </a:bodyPr>
          <a:p>
            <a:r>
              <a:rPr lang="en-US" altLang="zh-CN" sz="1000">
                <a:latin typeface="微软雅黑" panose="020B0503020204020204" charset="-122"/>
                <a:ea typeface="微软雅黑" panose="020B0503020204020204" charset="-122"/>
              </a:rPr>
              <a:t>Outputs Correct?</a:t>
            </a:r>
            <a:endParaRPr lang="en-US" altLang="zh-CN" sz="1000">
              <a:latin typeface="微软雅黑" panose="020B0503020204020204" charset="-122"/>
              <a:ea typeface="微软雅黑" panose="020B0503020204020204" charset="-122"/>
            </a:endParaRPr>
          </a:p>
        </p:txBody>
      </p:sp>
      <p:sp>
        <p:nvSpPr>
          <p:cNvPr id="106" name="椭圆形标注 105"/>
          <p:cNvSpPr/>
          <p:nvPr>
            <p:custDataLst>
              <p:tags r:id="rId62"/>
            </p:custDataLst>
          </p:nvPr>
        </p:nvSpPr>
        <p:spPr>
          <a:xfrm>
            <a:off x="5715000" y="4608195"/>
            <a:ext cx="601980" cy="299085"/>
          </a:xfrm>
          <a:prstGeom prst="wedgeEllipseCallout">
            <a:avLst/>
          </a:prstGeom>
          <a:ln>
            <a:solidFill>
              <a:schemeClr val="tx1"/>
            </a:solidFill>
          </a:ln>
        </p:spPr>
        <p:style>
          <a:lnRef idx="2">
            <a:schemeClr val="accent1"/>
          </a:lnRef>
          <a:fillRef idx="0">
            <a:srgbClr val="FFFFFF"/>
          </a:fillRef>
          <a:effectRef idx="0">
            <a:srgbClr val="FFFFFF"/>
          </a:effectRef>
          <a:fontRef idx="minor">
            <a:schemeClr val="tx1"/>
          </a:fontRef>
        </p:style>
        <p:txBody>
          <a:bodyPr rtlCol="0" anchor="ctr"/>
          <a:p>
            <a:pPr algn="ctr"/>
            <a:r>
              <a:rPr lang="en-US" altLang="zh-CN" sz="1000">
                <a:latin typeface="微软雅黑" panose="020B0503020204020204" charset="-122"/>
                <a:ea typeface="微软雅黑" panose="020B0503020204020204" charset="-122"/>
                <a:sym typeface="+mn-ea"/>
              </a:rPr>
              <a:t>No</a:t>
            </a:r>
            <a:endParaRPr lang="en-US" altLang="zh-CN" sz="1000">
              <a:latin typeface="微软雅黑" panose="020B0503020204020204" charset="-122"/>
              <a:ea typeface="微软雅黑" panose="020B0503020204020204" charset="-122"/>
              <a:sym typeface="+mn-ea"/>
            </a:endParaRPr>
          </a:p>
        </p:txBody>
      </p:sp>
      <p:pic>
        <p:nvPicPr>
          <p:cNvPr id="107" name="图片 106" descr="截屏2024-10-31 13.59.06"/>
          <p:cNvPicPr>
            <a:picLocks noChangeAspect="1"/>
          </p:cNvPicPr>
          <p:nvPr>
            <p:custDataLst>
              <p:tags r:id="rId63"/>
            </p:custDataLst>
          </p:nvPr>
        </p:nvPicPr>
        <p:blipFill>
          <a:blip r:embed="rId64"/>
          <a:stretch>
            <a:fillRect/>
          </a:stretch>
        </p:blipFill>
        <p:spPr>
          <a:xfrm>
            <a:off x="6421120" y="4879340"/>
            <a:ext cx="406400" cy="445770"/>
          </a:xfrm>
          <a:prstGeom prst="rect">
            <a:avLst/>
          </a:prstGeom>
        </p:spPr>
      </p:pic>
      <p:sp>
        <p:nvSpPr>
          <p:cNvPr id="108" name="文本框 107"/>
          <p:cNvSpPr txBox="1"/>
          <p:nvPr>
            <p:custDataLst>
              <p:tags r:id="rId65"/>
            </p:custDataLst>
          </p:nvPr>
        </p:nvSpPr>
        <p:spPr>
          <a:xfrm>
            <a:off x="6176645" y="5257165"/>
            <a:ext cx="1101725" cy="222885"/>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Error Outputs</a:t>
            </a:r>
            <a:endParaRPr lang="en-US" altLang="zh-CN" sz="900">
              <a:latin typeface="微软雅黑" panose="020B0503020204020204" charset="-122"/>
              <a:ea typeface="微软雅黑" panose="020B0503020204020204" charset="-122"/>
            </a:endParaRPr>
          </a:p>
        </p:txBody>
      </p:sp>
      <p:pic>
        <p:nvPicPr>
          <p:cNvPr id="110" name="图片 109" descr="截屏2024-10-31 14.16.26"/>
          <p:cNvPicPr>
            <a:picLocks noChangeAspect="1"/>
          </p:cNvPicPr>
          <p:nvPr>
            <p:custDataLst>
              <p:tags r:id="rId66"/>
            </p:custDataLst>
          </p:nvPr>
        </p:nvPicPr>
        <p:blipFill>
          <a:blip r:embed="rId67"/>
          <a:stretch>
            <a:fillRect/>
          </a:stretch>
        </p:blipFill>
        <p:spPr>
          <a:xfrm>
            <a:off x="7625715" y="4926330"/>
            <a:ext cx="429260" cy="469900"/>
          </a:xfrm>
          <a:prstGeom prst="rect">
            <a:avLst/>
          </a:prstGeom>
        </p:spPr>
      </p:pic>
      <p:sp>
        <p:nvSpPr>
          <p:cNvPr id="111" name="文本框 110"/>
          <p:cNvSpPr txBox="1"/>
          <p:nvPr>
            <p:custDataLst>
              <p:tags r:id="rId68"/>
            </p:custDataLst>
          </p:nvPr>
        </p:nvSpPr>
        <p:spPr>
          <a:xfrm>
            <a:off x="6793230" y="4688205"/>
            <a:ext cx="906780" cy="357505"/>
          </a:xfrm>
          <a:prstGeom prst="rect">
            <a:avLst/>
          </a:prstGeom>
          <a:noFill/>
        </p:spPr>
        <p:txBody>
          <a:bodyPr wrap="square" rtlCol="0">
            <a:noAutofit/>
          </a:bodyPr>
          <a:p>
            <a:r>
              <a:rPr lang="en-US" altLang="zh-CN" sz="1000">
                <a:latin typeface="微软雅黑" panose="020B0503020204020204" charset="-122"/>
                <a:ea typeface="微软雅黑" panose="020B0503020204020204" charset="-122"/>
              </a:rPr>
              <a:t>Feedback collection</a:t>
            </a:r>
            <a:endParaRPr lang="en-US" altLang="zh-CN" sz="1000">
              <a:latin typeface="微软雅黑" panose="020B0503020204020204" charset="-122"/>
              <a:ea typeface="微软雅黑" panose="020B0503020204020204" charset="-122"/>
            </a:endParaRPr>
          </a:p>
        </p:txBody>
      </p:sp>
      <p:pic>
        <p:nvPicPr>
          <p:cNvPr id="115" name="图片 114" descr="截屏2024-10-31 13.59.06"/>
          <p:cNvPicPr>
            <a:picLocks noChangeAspect="1"/>
          </p:cNvPicPr>
          <p:nvPr>
            <p:custDataLst>
              <p:tags r:id="rId69"/>
            </p:custDataLst>
          </p:nvPr>
        </p:nvPicPr>
        <p:blipFill>
          <a:blip r:embed="rId64"/>
          <a:stretch>
            <a:fillRect/>
          </a:stretch>
        </p:blipFill>
        <p:spPr>
          <a:xfrm>
            <a:off x="4450715" y="4888865"/>
            <a:ext cx="406400" cy="445770"/>
          </a:xfrm>
          <a:prstGeom prst="rect">
            <a:avLst/>
          </a:prstGeom>
        </p:spPr>
      </p:pic>
      <p:sp>
        <p:nvSpPr>
          <p:cNvPr id="116" name="文本框 115"/>
          <p:cNvSpPr txBox="1"/>
          <p:nvPr>
            <p:custDataLst>
              <p:tags r:id="rId70"/>
            </p:custDataLst>
          </p:nvPr>
        </p:nvSpPr>
        <p:spPr>
          <a:xfrm>
            <a:off x="4345940" y="5257165"/>
            <a:ext cx="641985" cy="222885"/>
          </a:xfrm>
          <a:prstGeom prst="rect">
            <a:avLst/>
          </a:prstGeom>
          <a:noFill/>
        </p:spPr>
        <p:txBody>
          <a:bodyPr wrap="square" rtlCol="0">
            <a:noAutofit/>
          </a:bodyPr>
          <a:p>
            <a:r>
              <a:rPr lang="en-US" altLang="zh-CN" sz="900">
                <a:latin typeface="微软雅黑" panose="020B0503020204020204" charset="-122"/>
                <a:ea typeface="微软雅黑" panose="020B0503020204020204" charset="-122"/>
              </a:rPr>
              <a:t>Outputs</a:t>
            </a:r>
            <a:endParaRPr lang="en-US" altLang="zh-CN" sz="900">
              <a:latin typeface="微软雅黑" panose="020B0503020204020204" charset="-122"/>
              <a:ea typeface="微软雅黑" panose="020B0503020204020204" charset="-122"/>
            </a:endParaRPr>
          </a:p>
        </p:txBody>
      </p:sp>
      <p:cxnSp>
        <p:nvCxnSpPr>
          <p:cNvPr id="117" name="直接箭头连接符 116"/>
          <p:cNvCxnSpPr/>
          <p:nvPr>
            <p:custDataLst>
              <p:tags r:id="rId71"/>
            </p:custDataLst>
          </p:nvPr>
        </p:nvCxnSpPr>
        <p:spPr>
          <a:xfrm>
            <a:off x="5829300" y="5167630"/>
            <a:ext cx="52070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118" name="直接箭头连接符 117"/>
          <p:cNvCxnSpPr/>
          <p:nvPr>
            <p:custDataLst>
              <p:tags r:id="rId72"/>
            </p:custDataLst>
          </p:nvPr>
        </p:nvCxnSpPr>
        <p:spPr>
          <a:xfrm>
            <a:off x="4876800" y="5167630"/>
            <a:ext cx="52070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cxnSp>
        <p:nvCxnSpPr>
          <p:cNvPr id="119" name="直接箭头连接符 118"/>
          <p:cNvCxnSpPr/>
          <p:nvPr>
            <p:custDataLst>
              <p:tags r:id="rId73"/>
            </p:custDataLst>
          </p:nvPr>
        </p:nvCxnSpPr>
        <p:spPr>
          <a:xfrm>
            <a:off x="9359900" y="3460115"/>
            <a:ext cx="0" cy="280670"/>
          </a:xfrm>
          <a:prstGeom prst="straightConnector1">
            <a:avLst/>
          </a:prstGeom>
          <a:ln>
            <a:solidFill>
              <a:schemeClr val="tx1"/>
            </a:solidFill>
            <a:prstDash val="lgDash"/>
            <a:headEnd type="arrow" w="med" len="med"/>
            <a:tailEnd type="arrow" w="med" len="med"/>
          </a:ln>
        </p:spPr>
        <p:style>
          <a:lnRef idx="2">
            <a:schemeClr val="accent1"/>
          </a:lnRef>
          <a:fillRef idx="0">
            <a:srgbClr val="FFFFFF"/>
          </a:fillRef>
          <a:effectRef idx="0">
            <a:srgbClr val="FFFFFF"/>
          </a:effectRef>
          <a:fontRef idx="minor">
            <a:schemeClr val="tx1"/>
          </a:fontRef>
        </p:style>
      </p:cxnSp>
      <p:cxnSp>
        <p:nvCxnSpPr>
          <p:cNvPr id="120" name="直接箭头连接符 119"/>
          <p:cNvCxnSpPr/>
          <p:nvPr>
            <p:custDataLst>
              <p:tags r:id="rId74"/>
            </p:custDataLst>
          </p:nvPr>
        </p:nvCxnSpPr>
        <p:spPr>
          <a:xfrm>
            <a:off x="6918960" y="5167630"/>
            <a:ext cx="520700" cy="0"/>
          </a:xfrm>
          <a:prstGeom prst="straightConnector1">
            <a:avLst/>
          </a:prstGeom>
          <a:ln>
            <a:solidFill>
              <a:schemeClr val="tx1"/>
            </a:solidFill>
            <a:prstDash val="lgDash"/>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TABLE_ENDDRAG_ORIGIN_RECT" val="633*66"/>
  <p:tag name="TABLE_ENDDRAG_RECT" val="41*330*633*66"/>
  <p:tag name="KSO_WM_BEAUTIFY_FLAG" val=""/>
</p:tagLst>
</file>

<file path=ppt/tags/tag171.xml><?xml version="1.0" encoding="utf-8"?>
<p:tagLst xmlns:p="http://schemas.openxmlformats.org/presentationml/2006/main">
  <p:tag name="TABLE_ENDDRAG_ORIGIN_RECT" val="758*101"/>
  <p:tag name="TABLE_ENDDRAG_RECT" val="47*209*758*101"/>
  <p:tag name="KSO_WM_BEAUTIFY_FLAG" val=""/>
</p:tagLst>
</file>

<file path=ppt/tags/tag172.xml><?xml version="1.0" encoding="utf-8"?>
<p:tagLst xmlns:p="http://schemas.openxmlformats.org/presentationml/2006/main">
  <p:tag name="TABLE_ENDDRAG_ORIGIN_RECT" val="758*101"/>
  <p:tag name="TABLE_ENDDRAG_RECT" val="47*209*758*101"/>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RESOURCE_RECORD_KEY" val="{&quot;8&quot;:[4538426]}"/>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TABLE_ENDDRAG_ORIGIN_RECT" val="448*315"/>
  <p:tag name="TABLE_ENDDRAG_RECT" val="31*134*448*315"/>
  <p:tag name="TABLE_AUTOADJUST_FLAG" val="1"/>
</p:tagLst>
</file>

<file path=ppt/tags/tag308.xml><?xml version="1.0" encoding="utf-8"?>
<p:tagLst xmlns:p="http://schemas.openxmlformats.org/presentationml/2006/main">
  <p:tag name="TABLE_ENDDRAG_ORIGIN_RECT" val="387*315"/>
  <p:tag name="TABLE_ENDDRAG_RECT" val="530*158*387*315"/>
  <p:tag name="TABLE_AUTOADJUST_FLAG" val="1"/>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1821_9*a*1"/>
  <p:tag name="KSO_WM_TEMPLATE_CATEGORY" val="custom"/>
  <p:tag name="KSO_WM_TEMPLATE_INDEX" val="20231821"/>
  <p:tag name="KSO_WM_UNIT_LAYERLEVEL" val="1"/>
  <p:tag name="KSO_WM_TAG_VERSION" val="3.0"/>
  <p:tag name="KSO_WM_BEAUTIFY_FLAG" val="#wm#"/>
  <p:tag name="KSO_WM_UNIT_ISCONTENTSTITLE" val="0"/>
  <p:tag name="KSO_WM_UNIT_ISNUMDGMTITLE" val="0"/>
  <p:tag name="KSO_WM_UNIT_NOCLEAR" val="0"/>
  <p:tag name="KSO_WM_UNIT_VALUE" val="76"/>
  <p:tag name="KSO_WM_UNIT_TYPE" val="a"/>
  <p:tag name="KSO_WM_UNIT_INDEX" val="1"/>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SLIDE_ID" val="custom20231821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1821"/>
  <p:tag name="KSO_WM_SLIDE_TYPE" val="endPage"/>
  <p:tag name="KSO_WM_SLIDE_SUBTYPE" val="pureTxt"/>
  <p:tag name="KSO_WM_SLIDE_LAYOUT" val="a"/>
  <p:tag name="KSO_WM_SLIDE_LAYOUT_CNT" val="1"/>
</p:tagLst>
</file>

<file path=ppt/tags/tag311.xml><?xml version="1.0" encoding="utf-8"?>
<p:tagLst xmlns:p="http://schemas.openxmlformats.org/presentationml/2006/main">
  <p:tag name="KSO_WPP_MARK_KEY" val="2aa6d2e9-26d8-4f03-a2e1-6e17c949d31b"/>
  <p:tag name="COMMONDATA" val="eyJoZGlkIjoiNzFmMjFlMWNhZWQwOWZhZmFlNWY4ZDA1NGY4NmZmNDIifQ=="/>
  <p:tag name="resource_record_key" val="{&quot;10&quot;:[20263111],&quot;29&quot;:[20740302,20736791,20498738,20733089,20498736,20426316,20740259,20733093,20750916,50000165],&quot;8&quot;:[4538426]}"/>
  <p:tag name="commondata" val="eyJoZGlkIjoiNzM2OTYxNmY1MGFiN2YwYmNlNWQxYWU1ODQ0NDFiNjYifQ=="/>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1_Office 主题​​">
  <a:themeElements>
    <a:clrScheme name="金蝶2022PPT">
      <a:dk1>
        <a:srgbClr val="000000"/>
      </a:dk1>
      <a:lt1>
        <a:srgbClr val="FFFFFF"/>
      </a:lt1>
      <a:dk2>
        <a:srgbClr val="005392"/>
      </a:dk2>
      <a:lt2>
        <a:srgbClr val="E7E6E6"/>
      </a:lt2>
      <a:accent1>
        <a:srgbClr val="1770EA"/>
      </a:accent1>
      <a:accent2>
        <a:srgbClr val="00CBFF"/>
      </a:accent2>
      <a:accent3>
        <a:srgbClr val="00C7C7"/>
      </a:accent3>
      <a:accent4>
        <a:srgbClr val="AF6EFF"/>
      </a:accent4>
      <a:accent5>
        <a:srgbClr val="FFC000"/>
      </a:accent5>
      <a:accent6>
        <a:srgbClr val="C6AE8F"/>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4867</Words>
  <Application>WPS 演示</Application>
  <PresentationFormat>宽屏</PresentationFormat>
  <Paragraphs>801</Paragraphs>
  <Slides>12</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12</vt:i4>
      </vt:variant>
    </vt:vector>
  </HeadingPairs>
  <TitlesOfParts>
    <vt:vector size="34" baseType="lpstr">
      <vt:lpstr>Arial</vt:lpstr>
      <vt:lpstr>宋体</vt:lpstr>
      <vt:lpstr>Wingdings</vt:lpstr>
      <vt:lpstr>微软雅黑</vt:lpstr>
      <vt:lpstr>Helvetica Light</vt:lpstr>
      <vt:lpstr>微软雅黑 Light</vt:lpstr>
      <vt:lpstr>Microsoft YaHei Bold</vt:lpstr>
      <vt:lpstr>Segoe Print</vt:lpstr>
      <vt:lpstr>Helvetica Neue</vt:lpstr>
      <vt:lpstr>Helvetica Neue</vt:lpstr>
      <vt:lpstr>Helvetica Neue Medium</vt:lpstr>
      <vt:lpstr>PingFang SC Regular</vt:lpstr>
      <vt:lpstr>方正兰亭黑_GBK</vt:lpstr>
      <vt:lpstr>PingFang SC Regular</vt:lpstr>
      <vt:lpstr>Source Han Sans CN Regular</vt:lpstr>
      <vt:lpstr>Source Han Sans CN Bold Bold</vt:lpstr>
      <vt:lpstr>Source Han Sans CN</vt:lpstr>
      <vt:lpstr>Huawei Sans</vt:lpstr>
      <vt:lpstr>Source Han Sans CN Medium</vt:lpstr>
      <vt:lpstr>Arial Unicode MS</vt:lpstr>
      <vt:lpstr>等线</vt:lpstr>
      <vt:lpstr>1_Office 主题​​</vt:lpstr>
      <vt:lpstr>openAMDC-面向AI云原生的新型内存数据网格</vt:lpstr>
      <vt:lpstr>openAMDC</vt:lpstr>
      <vt:lpstr>openAMDC应用场景-基于内存的数据存储、访问、计算</vt:lpstr>
      <vt:lpstr>技术创新提升应用性能</vt:lpstr>
      <vt:lpstr>多线程架构（redis vs openAMDC）</vt:lpstr>
      <vt:lpstr>冷热替换架构</vt:lpstr>
      <vt:lpstr>openAMDC基准性能测试-并发测试</vt:lpstr>
      <vt:lpstr>openAMDC基准性能测试-冷热替换架构性能</vt:lpstr>
      <vt:lpstr>openAMDC发展规划-Copilot助手（2025H1）</vt:lpstr>
      <vt:lpstr>openAMDC发展规划-向量数据库（2025Q3）</vt:lpstr>
      <vt:lpstr>PowerPoint 演示文稿</vt:lpstr>
      <vt:lpstr>欢迎关注 参与 贡献</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传播推广：更垂直、更直接、更汇总，打造企业家的《管理内参》 我们不是在宣传金蝶，我们是在解决企业成长的问题。</dc:title>
  <dc:creator>Microsoft Office User</dc:creator>
  <cp:lastModifiedBy>林琳</cp:lastModifiedBy>
  <cp:revision>598</cp:revision>
  <dcterms:created xsi:type="dcterms:W3CDTF">2022-05-26T11:12:00Z</dcterms:created>
  <dcterms:modified xsi:type="dcterms:W3CDTF">2024-11-13T09:56:21Z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47A6A1F55E72497C9A46A29BC0A619AB_13</vt:lpwstr>
  </property>
  <property fmtid="{D5CDD505-2E9C-101B-9397-08002B2CF9AE}" pid="3" name="KSOProductBuildVer">
    <vt:lpwstr>2052-12.1.0.18608</vt:lpwstr>
  </property>
</Properties>
</file>